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5"/>
  </p:notesMasterIdLst>
  <p:handoutMasterIdLst>
    <p:handoutMasterId r:id="rId36"/>
  </p:handoutMasterIdLst>
  <p:sldIdLst>
    <p:sldId id="1242" r:id="rId6"/>
    <p:sldId id="1291" r:id="rId7"/>
    <p:sldId id="1290" r:id="rId8"/>
    <p:sldId id="1304" r:id="rId9"/>
    <p:sldId id="1262" r:id="rId10"/>
    <p:sldId id="1309" r:id="rId11"/>
    <p:sldId id="1264" r:id="rId12"/>
    <p:sldId id="1300" r:id="rId13"/>
    <p:sldId id="1317" r:id="rId14"/>
    <p:sldId id="1312" r:id="rId15"/>
    <p:sldId id="1319" r:id="rId16"/>
    <p:sldId id="1318" r:id="rId17"/>
    <p:sldId id="1289" r:id="rId18"/>
    <p:sldId id="1301" r:id="rId19"/>
    <p:sldId id="1287" r:id="rId20"/>
    <p:sldId id="1288" r:id="rId21"/>
    <p:sldId id="1268" r:id="rId22"/>
    <p:sldId id="1269" r:id="rId23"/>
    <p:sldId id="1286" r:id="rId24"/>
    <p:sldId id="1310" r:id="rId25"/>
    <p:sldId id="1303" r:id="rId26"/>
    <p:sldId id="1320" r:id="rId27"/>
    <p:sldId id="1275" r:id="rId28"/>
    <p:sldId id="1276" r:id="rId29"/>
    <p:sldId id="1277" r:id="rId30"/>
    <p:sldId id="1278" r:id="rId31"/>
    <p:sldId id="1279" r:id="rId32"/>
    <p:sldId id="1280" r:id="rId33"/>
    <p:sldId id="1184" r:id="rId3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91"/>
            <p14:sldId id="1290"/>
            <p14:sldId id="1304"/>
            <p14:sldId id="1262"/>
            <p14:sldId id="1309"/>
            <p14:sldId id="1264"/>
            <p14:sldId id="1300"/>
            <p14:sldId id="1317"/>
            <p14:sldId id="1312"/>
            <p14:sldId id="1319"/>
            <p14:sldId id="1318"/>
            <p14:sldId id="1289"/>
            <p14:sldId id="1301"/>
            <p14:sldId id="1287"/>
            <p14:sldId id="1288"/>
            <p14:sldId id="1268"/>
            <p14:sldId id="1269"/>
            <p14:sldId id="1286"/>
            <p14:sldId id="1310"/>
            <p14:sldId id="1303"/>
            <p14:sldId id="1320"/>
            <p14:sldId id="1275"/>
            <p14:sldId id="1276"/>
            <p14:sldId id="1277"/>
            <p14:sldId id="1278"/>
            <p14:sldId id="1279"/>
            <p14:sldId id="128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71217" autoAdjust="0"/>
  </p:normalViewPr>
  <p:slideViewPr>
    <p:cSldViewPr snapToGrid="0">
      <p:cViewPr varScale="1">
        <p:scale>
          <a:sx n="84" d="100"/>
          <a:sy n="84" d="100"/>
        </p:scale>
        <p:origin x="1092"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4-25T15:36:51.563" idx="361">
    <p:pos x="10" y="10"/>
    <p:text>Sept date modification</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ata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drives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Microsoft partners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01DBB870-65F3-4E56-B437-6A67A5AD43F9}" type="presOf" srcId="{B95345B4-55FC-4EA4-BC9E-3211ACA53958}" destId="{7676CD8E-6ECD-4B61-A451-9F980B5F1C16}" srcOrd="1" destOrd="2"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1"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2"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95ED0AC9-B414-45BB-A029-961FE7F90757}" srcId="{F6FEADD9-F67D-41F5-BA4C-3C84956E7F46}" destId="{9BB18901-C46A-47A2-BF49-525262ED87E4}" srcOrd="0" destOrd="0" parTransId="{66BA5F31-81DD-48B5-ADE0-198F4D0F93AB}" sibTransId="{D4B79DFD-9BE8-4C0E-960B-724A94C2899D}"/>
    <dgm:cxn modelId="{FBEF9D63-7B34-4A0C-9D82-4E32C0FF7201}" srcId="{EAF44B18-45B5-4E8E-A9F7-796252813799}" destId="{24C83428-43EC-448A-968F-6ED1EB65C2D6}" srcOrd="0" destOrd="0" parTransId="{B906CE50-EFBB-4A3C-96E0-0E7CAD12AB88}" sibTransId="{C5D0C65A-CDFE-4AFC-96CE-DA37D2AC7C2E}"/>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dirty="0" smtClean="0"/>
            <a:t>In scope</a:t>
          </a:r>
          <a:endParaRPr lang="en-US" dirty="0"/>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348CCC-6F4D-4658-A5A8-4E38B3077DCA}" type="doc">
      <dgm:prSet loTypeId="urn:microsoft.com/office/officeart/2005/8/layout/hList2" loCatId="list" qsTypeId="urn:microsoft.com/office/officeart/2005/8/quickstyle/simple1" qsCatId="simple" csTypeId="urn:microsoft.com/office/officeart/2005/8/colors/colorful4" csCatId="colorful" phldr="1"/>
      <dgm:spPr/>
      <dgm:t>
        <a:bodyPr/>
        <a:lstStyle/>
        <a:p>
          <a:endParaRPr lang="en-US"/>
        </a:p>
      </dgm:t>
    </dgm:pt>
    <dgm:pt modelId="{99FF89B2-510F-445F-80EA-74D4C768B48C}">
      <dgm:prSet phldrT="[Text]"/>
      <dgm:spPr/>
      <dgm:t>
        <a:bodyPr/>
        <a:lstStyle/>
        <a:p>
          <a:r>
            <a:rPr lang="en-US" dirty="0" smtClean="0"/>
            <a:t>Common Scenarios</a:t>
          </a:r>
          <a:endParaRPr lang="en-US" dirty="0"/>
        </a:p>
      </dgm:t>
    </dgm:pt>
    <dgm:pt modelId="{8B501157-E16B-4C41-B407-9FD6DAB2356C}" type="parTrans" cxnId="{09DD8598-FE64-4D4F-9DD1-7430A1AF2E7B}">
      <dgm:prSet/>
      <dgm:spPr/>
      <dgm:t>
        <a:bodyPr/>
        <a:lstStyle/>
        <a:p>
          <a:endParaRPr lang="en-US"/>
        </a:p>
      </dgm:t>
    </dgm:pt>
    <dgm:pt modelId="{121E4F20-6D4C-427D-85BB-C454CC4E0E1C}" type="sibTrans" cxnId="{09DD8598-FE64-4D4F-9DD1-7430A1AF2E7B}">
      <dgm:prSet/>
      <dgm:spPr/>
      <dgm:t>
        <a:bodyPr/>
        <a:lstStyle/>
        <a:p>
          <a:endParaRPr lang="en-US"/>
        </a:p>
      </dgm:t>
    </dgm:pt>
    <dgm:pt modelId="{EE61C334-4188-4F41-B8CB-EACBD0AAE124}">
      <dgm:prSet phldrT="[Text]" custT="1"/>
      <dgm:spPr/>
      <dgm:t>
        <a:bodyPr/>
        <a:lstStyle/>
        <a:p>
          <a:r>
            <a:rPr lang="en-US" sz="1600" dirty="0" smtClean="0"/>
            <a:t>Branding</a:t>
          </a:r>
          <a:endParaRPr lang="en-US" sz="1600" dirty="0"/>
        </a:p>
      </dgm:t>
    </dgm:pt>
    <dgm:pt modelId="{D2FF8779-CEE4-456D-8358-B589877209BB}" type="parTrans" cxnId="{43FF0089-0108-4D5E-A545-1E93BBADBBE0}">
      <dgm:prSet/>
      <dgm:spPr/>
      <dgm:t>
        <a:bodyPr/>
        <a:lstStyle/>
        <a:p>
          <a:endParaRPr lang="en-US"/>
        </a:p>
      </dgm:t>
    </dgm:pt>
    <dgm:pt modelId="{0D15C7E6-A491-4455-A401-4A915CBE51D5}" type="sibTrans" cxnId="{43FF0089-0108-4D5E-A545-1E93BBADBBE0}">
      <dgm:prSet/>
      <dgm:spPr/>
      <dgm:t>
        <a:bodyPr/>
        <a:lstStyle/>
        <a:p>
          <a:endParaRPr lang="en-US"/>
        </a:p>
      </dgm:t>
    </dgm:pt>
    <dgm:pt modelId="{A7E30E42-3382-4D75-AE79-C9929A862B1E}">
      <dgm:prSet phldrT="[Text]" custT="1"/>
      <dgm:spPr/>
      <dgm:t>
        <a:bodyPr/>
        <a:lstStyle/>
        <a:p>
          <a:r>
            <a:rPr lang="en-US" sz="1600" dirty="0" smtClean="0"/>
            <a:t>Site Provisioning</a:t>
          </a:r>
          <a:endParaRPr lang="en-US" sz="1600" dirty="0"/>
        </a:p>
      </dgm:t>
    </dgm:pt>
    <dgm:pt modelId="{BDFF930B-30F3-48CF-B3CA-A3E519C6FD49}" type="parTrans" cxnId="{F1529E77-5DAD-47E9-8311-4EFBB60071BD}">
      <dgm:prSet/>
      <dgm:spPr/>
      <dgm:t>
        <a:bodyPr/>
        <a:lstStyle/>
        <a:p>
          <a:endParaRPr lang="en-US"/>
        </a:p>
      </dgm:t>
    </dgm:pt>
    <dgm:pt modelId="{7FCAE57D-E25F-40D0-A5D7-39321F9A58A2}" type="sibTrans" cxnId="{F1529E77-5DAD-47E9-8311-4EFBB60071BD}">
      <dgm:prSet/>
      <dgm:spPr/>
      <dgm:t>
        <a:bodyPr/>
        <a:lstStyle/>
        <a:p>
          <a:endParaRPr lang="en-US"/>
        </a:p>
      </dgm:t>
    </dgm:pt>
    <dgm:pt modelId="{9ABD0818-2E53-46A8-B3F2-7AFA5C039C50}">
      <dgm:prSet phldrT="[Text]"/>
      <dgm:spPr/>
      <dgm:t>
        <a:bodyPr/>
        <a:lstStyle/>
        <a:p>
          <a:r>
            <a:rPr lang="en-US" dirty="0" smtClean="0"/>
            <a:t>Advanced Scenarios</a:t>
          </a:r>
          <a:endParaRPr lang="en-US" dirty="0"/>
        </a:p>
      </dgm:t>
    </dgm:pt>
    <dgm:pt modelId="{7155FC4D-FDAF-4C2A-9195-2D8D7AC783F8}" type="parTrans" cxnId="{BE2C64AA-05FC-4D3E-89DC-5D15748CA283}">
      <dgm:prSet/>
      <dgm:spPr/>
      <dgm:t>
        <a:bodyPr/>
        <a:lstStyle/>
        <a:p>
          <a:endParaRPr lang="en-US"/>
        </a:p>
      </dgm:t>
    </dgm:pt>
    <dgm:pt modelId="{D2D65B5F-5877-4CF6-B45D-C51D27BA9E45}" type="sibTrans" cxnId="{BE2C64AA-05FC-4D3E-89DC-5D15748CA283}">
      <dgm:prSet/>
      <dgm:spPr/>
      <dgm:t>
        <a:bodyPr/>
        <a:lstStyle/>
        <a:p>
          <a:endParaRPr lang="en-US"/>
        </a:p>
      </dgm:t>
    </dgm:pt>
    <dgm:pt modelId="{BC035C21-F149-44D1-BEA8-B711777BDDDE}">
      <dgm:prSet phldrT="[Text]" custT="1"/>
      <dgm:spPr/>
      <dgm:t>
        <a:bodyPr/>
        <a:lstStyle/>
        <a:p>
          <a:r>
            <a:rPr lang="en-US" sz="1600" dirty="0" smtClean="0"/>
            <a:t>ECM Extension</a:t>
          </a:r>
          <a:endParaRPr lang="en-US" sz="1600" dirty="0"/>
        </a:p>
      </dgm:t>
    </dgm:pt>
    <dgm:pt modelId="{4E6AF7CB-EDAD-4CDF-8FB9-B9E7F2A9C06F}" type="parTrans" cxnId="{184A388C-175B-44A9-8247-952A5D3AEF2E}">
      <dgm:prSet/>
      <dgm:spPr/>
      <dgm:t>
        <a:bodyPr/>
        <a:lstStyle/>
        <a:p>
          <a:endParaRPr lang="en-US"/>
        </a:p>
      </dgm:t>
    </dgm:pt>
    <dgm:pt modelId="{F06DED41-A015-4BFF-910B-B23088039966}" type="sibTrans" cxnId="{184A388C-175B-44A9-8247-952A5D3AEF2E}">
      <dgm:prSet/>
      <dgm:spPr/>
      <dgm:t>
        <a:bodyPr/>
        <a:lstStyle/>
        <a:p>
          <a:endParaRPr lang="en-US"/>
        </a:p>
      </dgm:t>
    </dgm:pt>
    <dgm:pt modelId="{0F56ECF4-3C55-4D86-B5D2-2974062E44E1}">
      <dgm:prSet phldrT="[Text]" custT="1"/>
      <dgm:spPr/>
      <dgm:t>
        <a:bodyPr/>
        <a:lstStyle/>
        <a:p>
          <a:r>
            <a:rPr lang="en-US" sz="1600" dirty="0" smtClean="0"/>
            <a:t>WCM Extension</a:t>
          </a:r>
          <a:endParaRPr lang="en-US" sz="1600" dirty="0"/>
        </a:p>
      </dgm:t>
    </dgm:pt>
    <dgm:pt modelId="{496C904B-7028-4DF7-8223-764C22ECA7F7}" type="parTrans" cxnId="{8898DF5E-58D5-4065-8387-4897E2A74635}">
      <dgm:prSet/>
      <dgm:spPr/>
      <dgm:t>
        <a:bodyPr/>
        <a:lstStyle/>
        <a:p>
          <a:endParaRPr lang="en-US"/>
        </a:p>
      </dgm:t>
    </dgm:pt>
    <dgm:pt modelId="{2619E4E0-D4C8-4917-B69B-A7362EA0E150}" type="sibTrans" cxnId="{8898DF5E-58D5-4065-8387-4897E2A74635}">
      <dgm:prSet/>
      <dgm:spPr/>
      <dgm:t>
        <a:bodyPr/>
        <a:lstStyle/>
        <a:p>
          <a:endParaRPr lang="en-US"/>
        </a:p>
      </dgm:t>
    </dgm:pt>
    <dgm:pt modelId="{974A5E17-B413-424E-B1F2-CBF91532A9B2}">
      <dgm:prSet phldrT="[Text]" custT="1"/>
      <dgm:spPr/>
      <dgm:t>
        <a:bodyPr/>
        <a:lstStyle/>
        <a:p>
          <a:r>
            <a:rPr lang="en-US" sz="1600" dirty="0" smtClean="0"/>
            <a:t>UX Components</a:t>
          </a:r>
          <a:endParaRPr lang="en-US" sz="1600" dirty="0"/>
        </a:p>
      </dgm:t>
    </dgm:pt>
    <dgm:pt modelId="{862F48A1-F1C3-4CD8-902F-359413551A1E}" type="parTrans" cxnId="{A6256760-5403-48CA-AA3B-7D01C5C7739E}">
      <dgm:prSet/>
      <dgm:spPr/>
      <dgm:t>
        <a:bodyPr/>
        <a:lstStyle/>
        <a:p>
          <a:endParaRPr lang="en-US"/>
        </a:p>
      </dgm:t>
    </dgm:pt>
    <dgm:pt modelId="{FB37A1F6-0CED-468B-B04B-16427FB952D7}" type="sibTrans" cxnId="{A6256760-5403-48CA-AA3B-7D01C5C7739E}">
      <dgm:prSet/>
      <dgm:spPr/>
      <dgm:t>
        <a:bodyPr/>
        <a:lstStyle/>
        <a:p>
          <a:endParaRPr lang="en-US"/>
        </a:p>
      </dgm:t>
    </dgm:pt>
    <dgm:pt modelId="{F0076F16-14C7-4AB6-A8F3-2ACFEBD86B81}">
      <dgm:prSet phldrT="[Text]" custT="1"/>
      <dgm:spPr/>
      <dgm:t>
        <a:bodyPr/>
        <a:lstStyle/>
        <a:p>
          <a:r>
            <a:rPr lang="en-US" sz="1600" dirty="0" smtClean="0"/>
            <a:t>Composite Business Application</a:t>
          </a:r>
          <a:endParaRPr lang="en-US" sz="1600" dirty="0"/>
        </a:p>
      </dgm:t>
    </dgm:pt>
    <dgm:pt modelId="{B71C3EBF-DF46-47F4-9C7C-16973CE50281}" type="parTrans" cxnId="{39A1A942-C421-44E5-B078-540481CCA0CC}">
      <dgm:prSet/>
      <dgm:spPr/>
      <dgm:t>
        <a:bodyPr/>
        <a:lstStyle/>
        <a:p>
          <a:endParaRPr lang="en-US"/>
        </a:p>
      </dgm:t>
    </dgm:pt>
    <dgm:pt modelId="{735BF0FE-B540-4B05-A4AB-9112347B6322}" type="sibTrans" cxnId="{39A1A942-C421-44E5-B078-540481CCA0CC}">
      <dgm:prSet/>
      <dgm:spPr/>
      <dgm:t>
        <a:bodyPr/>
        <a:lstStyle/>
        <a:p>
          <a:endParaRPr lang="en-US"/>
        </a:p>
      </dgm:t>
    </dgm:pt>
    <dgm:pt modelId="{FEE14214-D706-4C92-9DE8-E6BE4AFC2C3A}">
      <dgm:prSet phldrT="[Text]" custT="1"/>
      <dgm:spPr/>
      <dgm:t>
        <a:bodyPr/>
        <a:lstStyle/>
        <a:p>
          <a:r>
            <a:rPr lang="en-US" sz="1600" dirty="0" smtClean="0"/>
            <a:t>Search</a:t>
          </a:r>
          <a:endParaRPr lang="en-US" sz="1600" dirty="0"/>
        </a:p>
      </dgm:t>
    </dgm:pt>
    <dgm:pt modelId="{40C51953-770C-41CA-9481-661D1D58AF2D}" type="parTrans" cxnId="{1F08DFDC-A7BB-4188-B60E-17B12C6BC7EF}">
      <dgm:prSet/>
      <dgm:spPr/>
      <dgm:t>
        <a:bodyPr/>
        <a:lstStyle/>
        <a:p>
          <a:endParaRPr lang="en-US"/>
        </a:p>
      </dgm:t>
    </dgm:pt>
    <dgm:pt modelId="{AED7D85F-ACB7-41B4-A2B8-A9B1961535BD}" type="sibTrans" cxnId="{1F08DFDC-A7BB-4188-B60E-17B12C6BC7EF}">
      <dgm:prSet/>
      <dgm:spPr/>
      <dgm:t>
        <a:bodyPr/>
        <a:lstStyle/>
        <a:p>
          <a:endParaRPr lang="en-US"/>
        </a:p>
      </dgm:t>
    </dgm:pt>
    <dgm:pt modelId="{E6907DC8-7855-40CD-B7C7-5CC7FA433A19}">
      <dgm:prSet phldrT="[Text]" custT="1"/>
      <dgm:spPr/>
      <dgm:t>
        <a:bodyPr/>
        <a:lstStyle/>
        <a:p>
          <a:r>
            <a:rPr lang="en-US" sz="1600" dirty="0" smtClean="0"/>
            <a:t>Profile</a:t>
          </a:r>
          <a:endParaRPr lang="en-US" sz="1600" dirty="0"/>
        </a:p>
      </dgm:t>
    </dgm:pt>
    <dgm:pt modelId="{2DC8318B-9B3D-4E52-A5BB-7EB2B703ED9B}" type="parTrans" cxnId="{F9094FED-FD07-4317-ABEC-57018B605A1E}">
      <dgm:prSet/>
      <dgm:spPr/>
      <dgm:t>
        <a:bodyPr/>
        <a:lstStyle/>
        <a:p>
          <a:endParaRPr lang="en-US"/>
        </a:p>
      </dgm:t>
    </dgm:pt>
    <dgm:pt modelId="{8C4CA838-BA6A-4E7B-BE48-79E2A031EF4D}" type="sibTrans" cxnId="{F9094FED-FD07-4317-ABEC-57018B605A1E}">
      <dgm:prSet/>
      <dgm:spPr/>
      <dgm:t>
        <a:bodyPr/>
        <a:lstStyle/>
        <a:p>
          <a:endParaRPr lang="en-US"/>
        </a:p>
      </dgm:t>
    </dgm:pt>
    <dgm:pt modelId="{D11E2631-98E4-40C1-A959-21194B897077}">
      <dgm:prSet phldrT="[Text]" custT="1"/>
      <dgm:spPr/>
      <dgm:t>
        <a:bodyPr/>
        <a:lstStyle/>
        <a:p>
          <a:endParaRPr lang="en-US" sz="1600" dirty="0">
            <a:solidFill>
              <a:srgbClr val="002060"/>
            </a:solidFill>
          </a:endParaRPr>
        </a:p>
      </dgm:t>
    </dgm:pt>
    <dgm:pt modelId="{F3DA24FF-E97E-4403-9EB7-0E127A4F2954}" type="parTrans" cxnId="{929A4A79-2639-4128-8130-0AD8019A2BF2}">
      <dgm:prSet/>
      <dgm:spPr/>
      <dgm:t>
        <a:bodyPr/>
        <a:lstStyle/>
        <a:p>
          <a:endParaRPr lang="en-US"/>
        </a:p>
      </dgm:t>
    </dgm:pt>
    <dgm:pt modelId="{1944FF86-0D77-47A8-804E-3A76A1956D4E}" type="sibTrans" cxnId="{929A4A79-2639-4128-8130-0AD8019A2BF2}">
      <dgm:prSet/>
      <dgm:spPr/>
      <dgm:t>
        <a:bodyPr/>
        <a:lstStyle/>
        <a:p>
          <a:endParaRPr lang="en-US"/>
        </a:p>
      </dgm:t>
    </dgm:pt>
    <dgm:pt modelId="{7CEAFC10-3A3E-4E6A-B63A-ED9945E18302}">
      <dgm:prSet phldrT="[Text]" custT="1"/>
      <dgm:spPr/>
      <dgm:t>
        <a:bodyPr/>
        <a:lstStyle/>
        <a:p>
          <a:r>
            <a:rPr lang="en-US" sz="1600" dirty="0" smtClean="0"/>
            <a:t>Advanced Business Application</a:t>
          </a:r>
          <a:endParaRPr lang="en-US" sz="1600" dirty="0"/>
        </a:p>
      </dgm:t>
    </dgm:pt>
    <dgm:pt modelId="{24E0FA1D-4FCB-42CB-98A9-335D7734B18A}" type="parTrans" cxnId="{4E05097E-AE07-4831-8F1C-95D31563D12D}">
      <dgm:prSet/>
      <dgm:spPr/>
      <dgm:t>
        <a:bodyPr/>
        <a:lstStyle/>
        <a:p>
          <a:endParaRPr lang="en-US"/>
        </a:p>
      </dgm:t>
    </dgm:pt>
    <dgm:pt modelId="{7129D5A4-EFF1-48A8-8F37-4E0138C54BDF}" type="sibTrans" cxnId="{4E05097E-AE07-4831-8F1C-95D31563D12D}">
      <dgm:prSet/>
      <dgm:spPr/>
      <dgm:t>
        <a:bodyPr/>
        <a:lstStyle/>
        <a:p>
          <a:endParaRPr lang="en-US"/>
        </a:p>
      </dgm:t>
    </dgm:pt>
    <dgm:pt modelId="{4DB33C5B-249B-45BD-9A44-EAC95314D489}">
      <dgm:prSet phldrT="[Text]" custT="1"/>
      <dgm:spPr/>
      <dgm:t>
        <a:bodyPr/>
        <a:lstStyle/>
        <a:p>
          <a:r>
            <a:rPr lang="en-US" sz="1600" dirty="0" smtClean="0"/>
            <a:t>Misc.</a:t>
          </a:r>
          <a:endParaRPr lang="en-US" sz="1600" dirty="0"/>
        </a:p>
      </dgm:t>
    </dgm:pt>
    <dgm:pt modelId="{AD3A96FB-DA49-4272-9750-A749B494E552}" type="parTrans" cxnId="{9446EEED-F7CC-4E9D-8C72-DE6E403F504A}">
      <dgm:prSet/>
      <dgm:spPr/>
      <dgm:t>
        <a:bodyPr/>
        <a:lstStyle/>
        <a:p>
          <a:endParaRPr lang="en-US"/>
        </a:p>
      </dgm:t>
    </dgm:pt>
    <dgm:pt modelId="{E9A9A96D-D894-4BF1-B59E-D1C41213B469}" type="sibTrans" cxnId="{9446EEED-F7CC-4E9D-8C72-DE6E403F504A}">
      <dgm:prSet/>
      <dgm:spPr/>
      <dgm:t>
        <a:bodyPr/>
        <a:lstStyle/>
        <a:p>
          <a:endParaRPr lang="en-US"/>
        </a:p>
      </dgm:t>
    </dgm:pt>
    <dgm:pt modelId="{DA0C8530-85E6-48F8-94E6-DE25ECB430CE}">
      <dgm:prSet phldrT="[Text]" custT="1"/>
      <dgm:spPr/>
      <dgm:t>
        <a:bodyPr/>
        <a:lstStyle/>
        <a:p>
          <a:r>
            <a:rPr lang="en-US" sz="1600" dirty="0" smtClean="0"/>
            <a:t>Apply common UI elements</a:t>
          </a:r>
          <a:endParaRPr lang="en-US" sz="1600" dirty="0"/>
        </a:p>
      </dgm:t>
    </dgm:pt>
    <dgm:pt modelId="{AD9A0E75-C09A-42A6-95D8-047086D4F615}" type="parTrans" cxnId="{FD5663E4-7CC9-4131-AE11-F7E4576E34A2}">
      <dgm:prSet/>
      <dgm:spPr/>
      <dgm:t>
        <a:bodyPr/>
        <a:lstStyle/>
        <a:p>
          <a:endParaRPr lang="en-US"/>
        </a:p>
      </dgm:t>
    </dgm:pt>
    <dgm:pt modelId="{8512AF9C-BD55-4180-ACAE-D7BD80ED10DC}" type="sibTrans" cxnId="{FD5663E4-7CC9-4131-AE11-F7E4576E34A2}">
      <dgm:prSet/>
      <dgm:spPr/>
      <dgm:t>
        <a:bodyPr/>
        <a:lstStyle/>
        <a:p>
          <a:endParaRPr lang="en-US"/>
        </a:p>
      </dgm:t>
    </dgm:pt>
    <dgm:pt modelId="{5F87D3CD-3286-4540-80C6-CAE778A63781}">
      <dgm:prSet phldrT="[Text]" custT="1"/>
      <dgm:spPr/>
      <dgm:t>
        <a:bodyPr/>
        <a:lstStyle/>
        <a:p>
          <a:r>
            <a:rPr lang="en-US" sz="1600" dirty="0" smtClean="0"/>
            <a:t>Site Collection/Sub site life cycle management</a:t>
          </a:r>
          <a:endParaRPr lang="en-US" sz="1600" dirty="0"/>
        </a:p>
      </dgm:t>
    </dgm:pt>
    <dgm:pt modelId="{30C388D9-3D4B-4D5D-954E-7C84D68E9655}" type="parTrans" cxnId="{FFD14E31-E810-4B0D-947C-4F32A7A8121D}">
      <dgm:prSet/>
      <dgm:spPr/>
      <dgm:t>
        <a:bodyPr/>
        <a:lstStyle/>
        <a:p>
          <a:endParaRPr lang="en-US"/>
        </a:p>
      </dgm:t>
    </dgm:pt>
    <dgm:pt modelId="{A03CBBDE-0966-46CB-BCF2-47B824E0254C}" type="sibTrans" cxnId="{FFD14E31-E810-4B0D-947C-4F32A7A8121D}">
      <dgm:prSet/>
      <dgm:spPr/>
      <dgm:t>
        <a:bodyPr/>
        <a:lstStyle/>
        <a:p>
          <a:endParaRPr lang="en-US"/>
        </a:p>
      </dgm:t>
    </dgm:pt>
    <dgm:pt modelId="{B1575AD4-E84E-41A6-A922-7A3CBE7FC8F9}">
      <dgm:prSet phldrT="[Text]" custT="1"/>
      <dgm:spPr/>
      <dgm:t>
        <a:bodyPr/>
        <a:lstStyle/>
        <a:p>
          <a:r>
            <a:rPr lang="en-US" sz="1600" dirty="0" smtClean="0"/>
            <a:t>Reusable UX elements such as web parts, field controls used for data rendering</a:t>
          </a:r>
          <a:endParaRPr lang="en-US" sz="1600" dirty="0"/>
        </a:p>
      </dgm:t>
    </dgm:pt>
    <dgm:pt modelId="{D7526BC1-636D-4F98-A59A-0023DEAEF14A}" type="parTrans" cxnId="{9C581BC1-BB0B-44FD-BACB-C4D14851A4E7}">
      <dgm:prSet/>
      <dgm:spPr/>
      <dgm:t>
        <a:bodyPr/>
        <a:lstStyle/>
        <a:p>
          <a:endParaRPr lang="en-US"/>
        </a:p>
      </dgm:t>
    </dgm:pt>
    <dgm:pt modelId="{E93E3F60-6D7F-4673-A2FE-2BE323DF8DBE}" type="sibTrans" cxnId="{9C581BC1-BB0B-44FD-BACB-C4D14851A4E7}">
      <dgm:prSet/>
      <dgm:spPr/>
      <dgm:t>
        <a:bodyPr/>
        <a:lstStyle/>
        <a:p>
          <a:endParaRPr lang="en-US"/>
        </a:p>
      </dgm:t>
    </dgm:pt>
    <dgm:pt modelId="{1163721B-05AA-49C5-BC0B-1A77F8CEC155}">
      <dgm:prSet phldrT="[Text]" custT="1"/>
      <dgm:spPr/>
      <dgm:t>
        <a:bodyPr/>
        <a:lstStyle/>
        <a:p>
          <a:r>
            <a:rPr lang="en-US" sz="1600" dirty="0" smtClean="0"/>
            <a:t>Functional Business Application such as business forms, business processes and composites</a:t>
          </a:r>
          <a:endParaRPr lang="en-US" sz="1600" dirty="0"/>
        </a:p>
      </dgm:t>
    </dgm:pt>
    <dgm:pt modelId="{844A56C0-CDE7-489D-AD41-6EBF003D454C}" type="parTrans" cxnId="{ADAF25FC-CECC-4A81-A616-220653349D78}">
      <dgm:prSet/>
      <dgm:spPr/>
      <dgm:t>
        <a:bodyPr/>
        <a:lstStyle/>
        <a:p>
          <a:endParaRPr lang="en-US"/>
        </a:p>
      </dgm:t>
    </dgm:pt>
    <dgm:pt modelId="{C5F634AE-91AB-4359-9A13-1CA6B36C42F8}" type="sibTrans" cxnId="{ADAF25FC-CECC-4A81-A616-220653349D78}">
      <dgm:prSet/>
      <dgm:spPr/>
      <dgm:t>
        <a:bodyPr/>
        <a:lstStyle/>
        <a:p>
          <a:endParaRPr lang="en-US"/>
        </a:p>
      </dgm:t>
    </dgm:pt>
    <dgm:pt modelId="{2F495B09-5169-47AC-A48A-584767FE65A6}">
      <dgm:prSet phldrT="[Text]" custT="1"/>
      <dgm:spPr/>
      <dgm:t>
        <a:bodyPr/>
        <a:lstStyle/>
        <a:p>
          <a:r>
            <a:rPr lang="en-US" sz="1600" dirty="0" smtClean="0"/>
            <a:t>Search UI, Search results, Search Center extension,  Search integration</a:t>
          </a:r>
          <a:endParaRPr lang="en-US" sz="1600" dirty="0"/>
        </a:p>
      </dgm:t>
    </dgm:pt>
    <dgm:pt modelId="{1BFC32E3-E934-46D6-8970-5B98C140F714}" type="parTrans" cxnId="{E4F947A4-0BFE-4D52-B4A5-97D3B4BE876A}">
      <dgm:prSet/>
      <dgm:spPr/>
      <dgm:t>
        <a:bodyPr/>
        <a:lstStyle/>
        <a:p>
          <a:endParaRPr lang="en-US"/>
        </a:p>
      </dgm:t>
    </dgm:pt>
    <dgm:pt modelId="{B28DC281-177C-4037-A203-E26A13499DF4}" type="sibTrans" cxnId="{E4F947A4-0BFE-4D52-B4A5-97D3B4BE876A}">
      <dgm:prSet/>
      <dgm:spPr/>
      <dgm:t>
        <a:bodyPr/>
        <a:lstStyle/>
        <a:p>
          <a:endParaRPr lang="en-US"/>
        </a:p>
      </dgm:t>
    </dgm:pt>
    <dgm:pt modelId="{37EDF81C-4973-4B97-92D4-DD7F12D9A325}">
      <dgm:prSet phldrT="[Text]" custT="1"/>
      <dgm:spPr/>
      <dgm:t>
        <a:bodyPr/>
        <a:lstStyle/>
        <a:p>
          <a:r>
            <a:rPr lang="en-US" sz="1600" dirty="0" smtClean="0"/>
            <a:t>People picker, profile properties extension, user profile based  application</a:t>
          </a:r>
          <a:endParaRPr lang="en-US" sz="1600" dirty="0"/>
        </a:p>
      </dgm:t>
    </dgm:pt>
    <dgm:pt modelId="{90CECD61-58B0-4ABF-BF97-F954214DB2AB}" type="parTrans" cxnId="{B04A1805-CEFE-47DB-B8AC-0F436D752B0B}">
      <dgm:prSet/>
      <dgm:spPr/>
      <dgm:t>
        <a:bodyPr/>
        <a:lstStyle/>
        <a:p>
          <a:endParaRPr lang="en-US"/>
        </a:p>
      </dgm:t>
    </dgm:pt>
    <dgm:pt modelId="{AABC7456-E59B-4178-9C2E-241679F05616}" type="sibTrans" cxnId="{B04A1805-CEFE-47DB-B8AC-0F436D752B0B}">
      <dgm:prSet/>
      <dgm:spPr/>
      <dgm:t>
        <a:bodyPr/>
        <a:lstStyle/>
        <a:p>
          <a:endParaRPr lang="en-US"/>
        </a:p>
      </dgm:t>
    </dgm:pt>
    <dgm:pt modelId="{48F1D144-A6D7-434B-A832-AE3185298E64}">
      <dgm:prSet phldrT="[Text]" custT="1"/>
      <dgm:spPr/>
      <dgm:t>
        <a:bodyPr/>
        <a:lstStyle/>
        <a:p>
          <a:r>
            <a:rPr lang="en-US" sz="1600" dirty="0" smtClean="0"/>
            <a:t>Extend core ECM functionalities, such as information management policies, record centers, retention, etc. </a:t>
          </a:r>
          <a:endParaRPr lang="en-US" sz="1600" dirty="0"/>
        </a:p>
      </dgm:t>
    </dgm:pt>
    <dgm:pt modelId="{E93AC917-DEE7-4054-99AD-E097B5BA0942}" type="parTrans" cxnId="{776F595A-4A92-41AD-88CC-E57C2C4E220B}">
      <dgm:prSet/>
      <dgm:spPr/>
      <dgm:t>
        <a:bodyPr/>
        <a:lstStyle/>
        <a:p>
          <a:endParaRPr lang="en-US"/>
        </a:p>
      </dgm:t>
    </dgm:pt>
    <dgm:pt modelId="{DCA5B190-ED2D-4163-A50E-0B466A84C154}" type="sibTrans" cxnId="{776F595A-4A92-41AD-88CC-E57C2C4E220B}">
      <dgm:prSet/>
      <dgm:spPr/>
      <dgm:t>
        <a:bodyPr/>
        <a:lstStyle/>
        <a:p>
          <a:endParaRPr lang="en-US"/>
        </a:p>
      </dgm:t>
    </dgm:pt>
    <dgm:pt modelId="{3F3BDB2D-9A4B-4660-88DD-40D34D8064FA}">
      <dgm:prSet phldrT="[Text]" custT="1"/>
      <dgm:spPr/>
      <dgm:t>
        <a:bodyPr/>
        <a:lstStyle/>
        <a:p>
          <a:r>
            <a:rPr lang="en-US" sz="1600" dirty="0" smtClean="0"/>
            <a:t>Publishing sites extension</a:t>
          </a:r>
          <a:endParaRPr lang="en-US" sz="1600" dirty="0"/>
        </a:p>
      </dgm:t>
    </dgm:pt>
    <dgm:pt modelId="{13945EB6-953C-48D3-8825-34B3CD129D03}" type="parTrans" cxnId="{CCF16BDC-BCA4-4ED0-80A4-E2EAD825CC92}">
      <dgm:prSet/>
      <dgm:spPr/>
      <dgm:t>
        <a:bodyPr/>
        <a:lstStyle/>
        <a:p>
          <a:endParaRPr lang="en-US"/>
        </a:p>
      </dgm:t>
    </dgm:pt>
    <dgm:pt modelId="{B5C22B66-B39E-441A-85F6-5E98B2CCBA15}" type="sibTrans" cxnId="{CCF16BDC-BCA4-4ED0-80A4-E2EAD825CC92}">
      <dgm:prSet/>
      <dgm:spPr/>
      <dgm:t>
        <a:bodyPr/>
        <a:lstStyle/>
        <a:p>
          <a:endParaRPr lang="en-US"/>
        </a:p>
      </dgm:t>
    </dgm:pt>
    <dgm:pt modelId="{861B6FE7-91D5-424B-9FC3-65B741BCA4CA}">
      <dgm:prSet phldrT="[Text]" custT="1"/>
      <dgm:spPr/>
      <dgm:t>
        <a:bodyPr/>
        <a:lstStyle/>
        <a:p>
          <a:r>
            <a:rPr lang="en-US" sz="1600" dirty="0" smtClean="0"/>
            <a:t>Composite application with dependencies on above key elements</a:t>
          </a:r>
          <a:endParaRPr lang="en-US" sz="1600" dirty="0"/>
        </a:p>
      </dgm:t>
    </dgm:pt>
    <dgm:pt modelId="{B3D5B40A-2B5A-4A83-BB84-EB191917B0BE}" type="parTrans" cxnId="{7FE2CF1F-AC70-4280-BE97-E0DCC8C83559}">
      <dgm:prSet/>
      <dgm:spPr/>
      <dgm:t>
        <a:bodyPr/>
        <a:lstStyle/>
        <a:p>
          <a:endParaRPr lang="en-US"/>
        </a:p>
      </dgm:t>
    </dgm:pt>
    <dgm:pt modelId="{D6B98CD0-6890-4A87-9F6C-31C178CDC9CF}" type="sibTrans" cxnId="{7FE2CF1F-AC70-4280-BE97-E0DCC8C83559}">
      <dgm:prSet/>
      <dgm:spPr/>
      <dgm:t>
        <a:bodyPr/>
        <a:lstStyle/>
        <a:p>
          <a:endParaRPr lang="en-US"/>
        </a:p>
      </dgm:t>
    </dgm:pt>
    <dgm:pt modelId="{77F36F8E-EE08-4E30-9F6A-C8E033618E72}" type="pres">
      <dgm:prSet presAssocID="{14348CCC-6F4D-4658-A5A8-4E38B3077DCA}" presName="linearFlow" presStyleCnt="0">
        <dgm:presLayoutVars>
          <dgm:dir/>
          <dgm:animLvl val="lvl"/>
          <dgm:resizeHandles/>
        </dgm:presLayoutVars>
      </dgm:prSet>
      <dgm:spPr/>
      <dgm:t>
        <a:bodyPr/>
        <a:lstStyle/>
        <a:p>
          <a:endParaRPr lang="en-US"/>
        </a:p>
      </dgm:t>
    </dgm:pt>
    <dgm:pt modelId="{E7AEDA34-4E86-4DD0-A4F2-1243EA6B95B0}" type="pres">
      <dgm:prSet presAssocID="{99FF89B2-510F-445F-80EA-74D4C768B48C}" presName="compositeNode" presStyleCnt="0">
        <dgm:presLayoutVars>
          <dgm:bulletEnabled val="1"/>
        </dgm:presLayoutVars>
      </dgm:prSet>
      <dgm:spPr/>
      <dgm:t>
        <a:bodyPr/>
        <a:lstStyle/>
        <a:p>
          <a:endParaRPr lang="en-US"/>
        </a:p>
      </dgm:t>
    </dgm:pt>
    <dgm:pt modelId="{7B736408-71CF-45C4-972E-E0AC94E77A92}" type="pres">
      <dgm:prSet presAssocID="{99FF89B2-510F-445F-80EA-74D4C768B48C}" presName="image" presStyleLbl="fgImgPlace1" presStyleIdx="0" presStyleCnt="2"/>
      <dgm:spPr>
        <a:blipFill>
          <a:blip xmlns:r="http://schemas.openxmlformats.org/officeDocument/2006/relationships" r:embed="rId1">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F99756ED-0497-4305-84F3-5B7079A25267}" type="pres">
      <dgm:prSet presAssocID="{99FF89B2-510F-445F-80EA-74D4C768B48C}" presName="childNode" presStyleLbl="node1" presStyleIdx="0" presStyleCnt="2" custScaleY="128205" custLinFactNeighborX="13086" custLinFactNeighborY="-16099">
        <dgm:presLayoutVars>
          <dgm:bulletEnabled val="1"/>
        </dgm:presLayoutVars>
      </dgm:prSet>
      <dgm:spPr/>
      <dgm:t>
        <a:bodyPr/>
        <a:lstStyle/>
        <a:p>
          <a:endParaRPr lang="en-US"/>
        </a:p>
      </dgm:t>
    </dgm:pt>
    <dgm:pt modelId="{3977D843-ECB2-43CE-B392-62273C534275}" type="pres">
      <dgm:prSet presAssocID="{99FF89B2-510F-445F-80EA-74D4C768B48C}" presName="parentNode" presStyleLbl="revTx" presStyleIdx="0" presStyleCnt="2">
        <dgm:presLayoutVars>
          <dgm:chMax val="0"/>
          <dgm:bulletEnabled val="1"/>
        </dgm:presLayoutVars>
      </dgm:prSet>
      <dgm:spPr/>
      <dgm:t>
        <a:bodyPr/>
        <a:lstStyle/>
        <a:p>
          <a:endParaRPr lang="en-US"/>
        </a:p>
      </dgm:t>
    </dgm:pt>
    <dgm:pt modelId="{7046CFA7-38B6-45B3-8614-28575E197B75}" type="pres">
      <dgm:prSet presAssocID="{121E4F20-6D4C-427D-85BB-C454CC4E0E1C}" presName="sibTrans" presStyleCnt="0"/>
      <dgm:spPr/>
      <dgm:t>
        <a:bodyPr/>
        <a:lstStyle/>
        <a:p>
          <a:endParaRPr lang="en-US"/>
        </a:p>
      </dgm:t>
    </dgm:pt>
    <dgm:pt modelId="{76540B83-617E-4414-95D8-01A493FB2C43}" type="pres">
      <dgm:prSet presAssocID="{9ABD0818-2E53-46A8-B3F2-7AFA5C039C50}" presName="compositeNode" presStyleCnt="0">
        <dgm:presLayoutVars>
          <dgm:bulletEnabled val="1"/>
        </dgm:presLayoutVars>
      </dgm:prSet>
      <dgm:spPr/>
      <dgm:t>
        <a:bodyPr/>
        <a:lstStyle/>
        <a:p>
          <a:endParaRPr lang="en-US"/>
        </a:p>
      </dgm:t>
    </dgm:pt>
    <dgm:pt modelId="{79232149-E6AD-49DC-BE1F-5F3C03DFDCDC}" type="pres">
      <dgm:prSet presAssocID="{9ABD0818-2E53-46A8-B3F2-7AFA5C039C50}" presName="image" presStyleLbl="fgImgPlace1" presStyleIdx="1" presStyleCnt="2" custLinFactNeighborX="-26437" custLinFactNeighborY="-793"/>
      <dgm:spPr>
        <a:blipFill>
          <a:blip xmlns:r="http://schemas.openxmlformats.org/officeDocument/2006/relationships" r:embed="rId2">
            <a:duotone>
              <a:schemeClr val="accent4">
                <a:hueOff val="6336871"/>
                <a:satOff val="7785"/>
                <a:lumOff val="1560"/>
                <a:alphaOff val="0"/>
                <a:shade val="20000"/>
                <a:satMod val="200000"/>
              </a:schemeClr>
              <a:schemeClr val="accent4">
                <a:hueOff val="6336871"/>
                <a:satOff val="7785"/>
                <a:lumOff val="1560"/>
                <a:alphaOff val="0"/>
                <a:tint val="12000"/>
                <a:satMod val="19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AEB953F7-14D2-42F0-85DE-B52067C93592}" type="pres">
      <dgm:prSet presAssocID="{9ABD0818-2E53-46A8-B3F2-7AFA5C039C50}" presName="childNode" presStyleLbl="node1" presStyleIdx="1" presStyleCnt="2" custScaleY="128205" custLinFactNeighborX="1710" custLinFactNeighborY="-6329">
        <dgm:presLayoutVars>
          <dgm:bulletEnabled val="1"/>
        </dgm:presLayoutVars>
      </dgm:prSet>
      <dgm:spPr/>
      <dgm:t>
        <a:bodyPr/>
        <a:lstStyle/>
        <a:p>
          <a:endParaRPr lang="en-US"/>
        </a:p>
      </dgm:t>
    </dgm:pt>
    <dgm:pt modelId="{A09DFBAA-A4DA-4BE9-9790-E7BFD2BACC7A}" type="pres">
      <dgm:prSet presAssocID="{9ABD0818-2E53-46A8-B3F2-7AFA5C039C50}" presName="parentNode" presStyleLbl="revTx" presStyleIdx="1" presStyleCnt="2">
        <dgm:presLayoutVars>
          <dgm:chMax val="0"/>
          <dgm:bulletEnabled val="1"/>
        </dgm:presLayoutVars>
      </dgm:prSet>
      <dgm:spPr/>
      <dgm:t>
        <a:bodyPr/>
        <a:lstStyle/>
        <a:p>
          <a:endParaRPr lang="en-US"/>
        </a:p>
      </dgm:t>
    </dgm:pt>
  </dgm:ptLst>
  <dgm:cxnLst>
    <dgm:cxn modelId="{C38777D0-3115-4E2B-BC34-F1751DBD938A}" type="presOf" srcId="{37EDF81C-4973-4B97-92D4-DD7F12D9A325}" destId="{AEB953F7-14D2-42F0-85DE-B52067C93592}" srcOrd="0" destOrd="1" presId="urn:microsoft.com/office/officeart/2005/8/layout/hList2"/>
    <dgm:cxn modelId="{DB04334B-09B7-4A14-8089-1CC661C51B0A}" type="presOf" srcId="{99FF89B2-510F-445F-80EA-74D4C768B48C}" destId="{3977D843-ECB2-43CE-B392-62273C534275}" srcOrd="0" destOrd="0" presId="urn:microsoft.com/office/officeart/2005/8/layout/hList2"/>
    <dgm:cxn modelId="{BE2C64AA-05FC-4D3E-89DC-5D15748CA283}" srcId="{14348CCC-6F4D-4658-A5A8-4E38B3077DCA}" destId="{9ABD0818-2E53-46A8-B3F2-7AFA5C039C50}" srcOrd="1" destOrd="0" parTransId="{7155FC4D-FDAF-4C2A-9195-2D8D7AC783F8}" sibTransId="{D2D65B5F-5877-4CF6-B45D-C51D27BA9E45}"/>
    <dgm:cxn modelId="{776F595A-4A92-41AD-88CC-E57C2C4E220B}" srcId="{BC035C21-F149-44D1-BEA8-B711777BDDDE}" destId="{48F1D144-A6D7-434B-A832-AE3185298E64}" srcOrd="0" destOrd="0" parTransId="{E93AC917-DEE7-4054-99AD-E097B5BA0942}" sibTransId="{DCA5B190-ED2D-4163-A50E-0B466A84C154}"/>
    <dgm:cxn modelId="{FFD14E31-E810-4B0D-947C-4F32A7A8121D}" srcId="{A7E30E42-3382-4D75-AE79-C9929A862B1E}" destId="{5F87D3CD-3286-4540-80C6-CAE778A63781}" srcOrd="0" destOrd="0" parTransId="{30C388D9-3D4B-4D5D-954E-7C84D68E9655}" sibTransId="{A03CBBDE-0966-46CB-BCF2-47B824E0254C}"/>
    <dgm:cxn modelId="{E4F947A4-0BFE-4D52-B4A5-97D3B4BE876A}" srcId="{FEE14214-D706-4C92-9DE8-E6BE4AFC2C3A}" destId="{2F495B09-5169-47AC-A48A-584767FE65A6}" srcOrd="0" destOrd="0" parTransId="{1BFC32E3-E934-46D6-8970-5B98C140F714}" sibTransId="{B28DC281-177C-4037-A203-E26A13499DF4}"/>
    <dgm:cxn modelId="{B7D8D685-D942-40E9-8534-E493C07FEC8A}" type="presOf" srcId="{F0076F16-14C7-4AB6-A8F3-2ACFEBD86B81}" destId="{F99756ED-0497-4305-84F3-5B7079A25267}" srcOrd="0" destOrd="6" presId="urn:microsoft.com/office/officeart/2005/8/layout/hList2"/>
    <dgm:cxn modelId="{3E8B6755-15AB-4186-9571-5B26721DE0CF}" type="presOf" srcId="{0F56ECF4-3C55-4D86-B5D2-2974062E44E1}" destId="{AEB953F7-14D2-42F0-85DE-B52067C93592}" srcOrd="0" destOrd="4" presId="urn:microsoft.com/office/officeart/2005/8/layout/hList2"/>
    <dgm:cxn modelId="{7FE2CF1F-AC70-4280-BE97-E0DCC8C83559}" srcId="{7CEAFC10-3A3E-4E6A-B63A-ED9945E18302}" destId="{861B6FE7-91D5-424B-9FC3-65B741BCA4CA}" srcOrd="0" destOrd="0" parTransId="{B3D5B40A-2B5A-4A83-BB84-EB191917B0BE}" sibTransId="{D6B98CD0-6890-4A87-9F6C-31C178CDC9CF}"/>
    <dgm:cxn modelId="{9134AF6C-0F99-48D2-9B09-CC35201D7C0B}" type="presOf" srcId="{3F3BDB2D-9A4B-4660-88DD-40D34D8064FA}" destId="{AEB953F7-14D2-42F0-85DE-B52067C93592}" srcOrd="0" destOrd="5" presId="urn:microsoft.com/office/officeart/2005/8/layout/hList2"/>
    <dgm:cxn modelId="{4E05097E-AE07-4831-8F1C-95D31563D12D}" srcId="{9ABD0818-2E53-46A8-B3F2-7AFA5C039C50}" destId="{7CEAFC10-3A3E-4E6A-B63A-ED9945E18302}" srcOrd="3" destOrd="0" parTransId="{24E0FA1D-4FCB-42CB-98A9-335D7734B18A}" sibTransId="{7129D5A4-EFF1-48A8-8F37-4E0138C54BDF}"/>
    <dgm:cxn modelId="{2A776FBC-D4A5-457F-85F8-973D184A8033}" type="presOf" srcId="{B1575AD4-E84E-41A6-A922-7A3CBE7FC8F9}" destId="{F99756ED-0497-4305-84F3-5B7079A25267}" srcOrd="0" destOrd="5" presId="urn:microsoft.com/office/officeart/2005/8/layout/hList2"/>
    <dgm:cxn modelId="{4D796121-B06D-483A-983F-1A43B3D51142}" type="presOf" srcId="{974A5E17-B413-424E-B1F2-CBF91532A9B2}" destId="{F99756ED-0497-4305-84F3-5B7079A25267}" srcOrd="0" destOrd="4" presId="urn:microsoft.com/office/officeart/2005/8/layout/hList2"/>
    <dgm:cxn modelId="{9C581BC1-BB0B-44FD-BACB-C4D14851A4E7}" srcId="{974A5E17-B413-424E-B1F2-CBF91532A9B2}" destId="{B1575AD4-E84E-41A6-A922-7A3CBE7FC8F9}" srcOrd="0" destOrd="0" parTransId="{D7526BC1-636D-4F98-A59A-0023DEAEF14A}" sibTransId="{E93E3F60-6D7F-4673-A2FE-2BE323DF8DBE}"/>
    <dgm:cxn modelId="{8BF55EAC-7B47-4847-ADC3-37C0CEDB5DDA}" type="presOf" srcId="{1163721B-05AA-49C5-BC0B-1A77F8CEC155}" destId="{F99756ED-0497-4305-84F3-5B7079A25267}" srcOrd="0" destOrd="7" presId="urn:microsoft.com/office/officeart/2005/8/layout/hList2"/>
    <dgm:cxn modelId="{929A4A79-2639-4128-8130-0AD8019A2BF2}" srcId="{9ABD0818-2E53-46A8-B3F2-7AFA5C039C50}" destId="{D11E2631-98E4-40C1-A959-21194B897077}" srcOrd="5" destOrd="0" parTransId="{F3DA24FF-E97E-4403-9EB7-0E127A4F2954}" sibTransId="{1944FF86-0D77-47A8-804E-3A76A1956D4E}"/>
    <dgm:cxn modelId="{9446EEED-F7CC-4E9D-8C72-DE6E403F504A}" srcId="{9ABD0818-2E53-46A8-B3F2-7AFA5C039C50}" destId="{4DB33C5B-249B-45BD-9A44-EAC95314D489}" srcOrd="4" destOrd="0" parTransId="{AD3A96FB-DA49-4272-9750-A749B494E552}" sibTransId="{E9A9A96D-D894-4BF1-B59E-D1C41213B469}"/>
    <dgm:cxn modelId="{09DD8598-FE64-4D4F-9DD1-7430A1AF2E7B}" srcId="{14348CCC-6F4D-4658-A5A8-4E38B3077DCA}" destId="{99FF89B2-510F-445F-80EA-74D4C768B48C}" srcOrd="0" destOrd="0" parTransId="{8B501157-E16B-4C41-B407-9FD6DAB2356C}" sibTransId="{121E4F20-6D4C-427D-85BB-C454CC4E0E1C}"/>
    <dgm:cxn modelId="{748F2671-290E-4D0E-A70D-F2B0BC613982}" type="presOf" srcId="{BC035C21-F149-44D1-BEA8-B711777BDDDE}" destId="{AEB953F7-14D2-42F0-85DE-B52067C93592}" srcOrd="0" destOrd="2" presId="urn:microsoft.com/office/officeart/2005/8/layout/hList2"/>
    <dgm:cxn modelId="{43FF0089-0108-4D5E-A545-1E93BBADBBE0}" srcId="{99FF89B2-510F-445F-80EA-74D4C768B48C}" destId="{EE61C334-4188-4F41-B8CB-EACBD0AAE124}" srcOrd="0" destOrd="0" parTransId="{D2FF8779-CEE4-456D-8358-B589877209BB}" sibTransId="{0D15C7E6-A491-4455-A401-4A915CBE51D5}"/>
    <dgm:cxn modelId="{900E1CE7-9B10-4AE0-8505-F8A3CF13D3F8}" type="presOf" srcId="{E6907DC8-7855-40CD-B7C7-5CC7FA433A19}" destId="{AEB953F7-14D2-42F0-85DE-B52067C93592}" srcOrd="0" destOrd="0" presId="urn:microsoft.com/office/officeart/2005/8/layout/hList2"/>
    <dgm:cxn modelId="{627FD39F-1B83-4470-8AB2-06CC206503AE}" type="presOf" srcId="{DA0C8530-85E6-48F8-94E6-DE25ECB430CE}" destId="{F99756ED-0497-4305-84F3-5B7079A25267}" srcOrd="0" destOrd="1" presId="urn:microsoft.com/office/officeart/2005/8/layout/hList2"/>
    <dgm:cxn modelId="{FD5663E4-7CC9-4131-AE11-F7E4576E34A2}" srcId="{EE61C334-4188-4F41-B8CB-EACBD0AAE124}" destId="{DA0C8530-85E6-48F8-94E6-DE25ECB430CE}" srcOrd="0" destOrd="0" parTransId="{AD9A0E75-C09A-42A6-95D8-047086D4F615}" sibTransId="{8512AF9C-BD55-4180-ACAE-D7BD80ED10DC}"/>
    <dgm:cxn modelId="{B04A1805-CEFE-47DB-B8AC-0F436D752B0B}" srcId="{E6907DC8-7855-40CD-B7C7-5CC7FA433A19}" destId="{37EDF81C-4973-4B97-92D4-DD7F12D9A325}" srcOrd="0" destOrd="0" parTransId="{90CECD61-58B0-4ABF-BF97-F954214DB2AB}" sibTransId="{AABC7456-E59B-4178-9C2E-241679F05616}"/>
    <dgm:cxn modelId="{1FBECBA2-B794-4EF4-B01A-64190AAF4F66}" type="presOf" srcId="{D11E2631-98E4-40C1-A959-21194B897077}" destId="{AEB953F7-14D2-42F0-85DE-B52067C93592}" srcOrd="0" destOrd="9" presId="urn:microsoft.com/office/officeart/2005/8/layout/hList2"/>
    <dgm:cxn modelId="{FBFBF87C-D931-4D7D-92A1-2F33B98A98EF}" type="presOf" srcId="{48F1D144-A6D7-434B-A832-AE3185298E64}" destId="{AEB953F7-14D2-42F0-85DE-B52067C93592}" srcOrd="0" destOrd="3" presId="urn:microsoft.com/office/officeart/2005/8/layout/hList2"/>
    <dgm:cxn modelId="{184A388C-175B-44A9-8247-952A5D3AEF2E}" srcId="{9ABD0818-2E53-46A8-B3F2-7AFA5C039C50}" destId="{BC035C21-F149-44D1-BEA8-B711777BDDDE}" srcOrd="1" destOrd="0" parTransId="{4E6AF7CB-EDAD-4CDF-8FB9-B9E7F2A9C06F}" sibTransId="{F06DED41-A015-4BFF-910B-B23088039966}"/>
    <dgm:cxn modelId="{B5338E72-B275-4F4A-A566-10FC7ED27B02}" type="presOf" srcId="{14348CCC-6F4D-4658-A5A8-4E38B3077DCA}" destId="{77F36F8E-EE08-4E30-9F6A-C8E033618E72}" srcOrd="0" destOrd="0" presId="urn:microsoft.com/office/officeart/2005/8/layout/hList2"/>
    <dgm:cxn modelId="{F146567A-4584-4C5F-BEE2-7AFBF94D511C}" type="presOf" srcId="{9ABD0818-2E53-46A8-B3F2-7AFA5C039C50}" destId="{A09DFBAA-A4DA-4BE9-9790-E7BFD2BACC7A}" srcOrd="0" destOrd="0" presId="urn:microsoft.com/office/officeart/2005/8/layout/hList2"/>
    <dgm:cxn modelId="{39A1A942-C421-44E5-B078-540481CCA0CC}" srcId="{99FF89B2-510F-445F-80EA-74D4C768B48C}" destId="{F0076F16-14C7-4AB6-A8F3-2ACFEBD86B81}" srcOrd="3" destOrd="0" parTransId="{B71C3EBF-DF46-47F4-9C7C-16973CE50281}" sibTransId="{735BF0FE-B540-4B05-A4AB-9112347B6322}"/>
    <dgm:cxn modelId="{1D77AD0B-B173-4063-9CF4-A69B8488576B}" type="presOf" srcId="{861B6FE7-91D5-424B-9FC3-65B741BCA4CA}" destId="{AEB953F7-14D2-42F0-85DE-B52067C93592}" srcOrd="0" destOrd="7" presId="urn:microsoft.com/office/officeart/2005/8/layout/hList2"/>
    <dgm:cxn modelId="{D06BD939-14E6-412C-B075-BA7B6A86B42B}" type="presOf" srcId="{5F87D3CD-3286-4540-80C6-CAE778A63781}" destId="{F99756ED-0497-4305-84F3-5B7079A25267}" srcOrd="0" destOrd="3" presId="urn:microsoft.com/office/officeart/2005/8/layout/hList2"/>
    <dgm:cxn modelId="{ADAF25FC-CECC-4A81-A616-220653349D78}" srcId="{F0076F16-14C7-4AB6-A8F3-2ACFEBD86B81}" destId="{1163721B-05AA-49C5-BC0B-1A77F8CEC155}" srcOrd="0" destOrd="0" parTransId="{844A56C0-CDE7-489D-AD41-6EBF003D454C}" sibTransId="{C5F634AE-91AB-4359-9A13-1CA6B36C42F8}"/>
    <dgm:cxn modelId="{C303DD1E-60EA-4738-AAC9-0646EBDF1C22}" type="presOf" srcId="{FEE14214-D706-4C92-9DE8-E6BE4AFC2C3A}" destId="{F99756ED-0497-4305-84F3-5B7079A25267}" srcOrd="0" destOrd="8" presId="urn:microsoft.com/office/officeart/2005/8/layout/hList2"/>
    <dgm:cxn modelId="{F1529E77-5DAD-47E9-8311-4EFBB60071BD}" srcId="{99FF89B2-510F-445F-80EA-74D4C768B48C}" destId="{A7E30E42-3382-4D75-AE79-C9929A862B1E}" srcOrd="1" destOrd="0" parTransId="{BDFF930B-30F3-48CF-B3CA-A3E519C6FD49}" sibTransId="{7FCAE57D-E25F-40D0-A5D7-39321F9A58A2}"/>
    <dgm:cxn modelId="{CCF16BDC-BCA4-4ED0-80A4-E2EAD825CC92}" srcId="{0F56ECF4-3C55-4D86-B5D2-2974062E44E1}" destId="{3F3BDB2D-9A4B-4660-88DD-40D34D8064FA}" srcOrd="0" destOrd="0" parTransId="{13945EB6-953C-48D3-8825-34B3CD129D03}" sibTransId="{B5C22B66-B39E-441A-85F6-5E98B2CCBA15}"/>
    <dgm:cxn modelId="{417401DF-0B39-4187-8986-0E82D8F09C47}" type="presOf" srcId="{2F495B09-5169-47AC-A48A-584767FE65A6}" destId="{F99756ED-0497-4305-84F3-5B7079A25267}" srcOrd="0" destOrd="9" presId="urn:microsoft.com/office/officeart/2005/8/layout/hList2"/>
    <dgm:cxn modelId="{956A7389-850B-4E6B-BD40-53E1A0D74D5F}" type="presOf" srcId="{EE61C334-4188-4F41-B8CB-EACBD0AAE124}" destId="{F99756ED-0497-4305-84F3-5B7079A25267}" srcOrd="0" destOrd="0" presId="urn:microsoft.com/office/officeart/2005/8/layout/hList2"/>
    <dgm:cxn modelId="{B1F646F4-97D6-4B3F-8D9A-4DDEE5C55906}" type="presOf" srcId="{4DB33C5B-249B-45BD-9A44-EAC95314D489}" destId="{AEB953F7-14D2-42F0-85DE-B52067C93592}" srcOrd="0" destOrd="8" presId="urn:microsoft.com/office/officeart/2005/8/layout/hList2"/>
    <dgm:cxn modelId="{1F08DFDC-A7BB-4188-B60E-17B12C6BC7EF}" srcId="{99FF89B2-510F-445F-80EA-74D4C768B48C}" destId="{FEE14214-D706-4C92-9DE8-E6BE4AFC2C3A}" srcOrd="4" destOrd="0" parTransId="{40C51953-770C-41CA-9481-661D1D58AF2D}" sibTransId="{AED7D85F-ACB7-41B4-A2B8-A9B1961535BD}"/>
    <dgm:cxn modelId="{A6256760-5403-48CA-AA3B-7D01C5C7739E}" srcId="{99FF89B2-510F-445F-80EA-74D4C768B48C}" destId="{974A5E17-B413-424E-B1F2-CBF91532A9B2}" srcOrd="2" destOrd="0" parTransId="{862F48A1-F1C3-4CD8-902F-359413551A1E}" sibTransId="{FB37A1F6-0CED-468B-B04B-16427FB952D7}"/>
    <dgm:cxn modelId="{A7DEA628-D744-4837-84D2-DF1BBCF3288F}" type="presOf" srcId="{A7E30E42-3382-4D75-AE79-C9929A862B1E}" destId="{F99756ED-0497-4305-84F3-5B7079A25267}" srcOrd="0" destOrd="2" presId="urn:microsoft.com/office/officeart/2005/8/layout/hList2"/>
    <dgm:cxn modelId="{8898DF5E-58D5-4065-8387-4897E2A74635}" srcId="{9ABD0818-2E53-46A8-B3F2-7AFA5C039C50}" destId="{0F56ECF4-3C55-4D86-B5D2-2974062E44E1}" srcOrd="2" destOrd="0" parTransId="{496C904B-7028-4DF7-8223-764C22ECA7F7}" sibTransId="{2619E4E0-D4C8-4917-B69B-A7362EA0E150}"/>
    <dgm:cxn modelId="{14FD244F-79C4-4FC3-B369-6310013570BF}" type="presOf" srcId="{7CEAFC10-3A3E-4E6A-B63A-ED9945E18302}" destId="{AEB953F7-14D2-42F0-85DE-B52067C93592}" srcOrd="0" destOrd="6" presId="urn:microsoft.com/office/officeart/2005/8/layout/hList2"/>
    <dgm:cxn modelId="{F9094FED-FD07-4317-ABEC-57018B605A1E}" srcId="{9ABD0818-2E53-46A8-B3F2-7AFA5C039C50}" destId="{E6907DC8-7855-40CD-B7C7-5CC7FA433A19}" srcOrd="0" destOrd="0" parTransId="{2DC8318B-9B3D-4E52-A5BB-7EB2B703ED9B}" sibTransId="{8C4CA838-BA6A-4E7B-BE48-79E2A031EF4D}"/>
    <dgm:cxn modelId="{471F45CD-4B34-43C0-A44B-EE1C8297B319}" type="presParOf" srcId="{77F36F8E-EE08-4E30-9F6A-C8E033618E72}" destId="{E7AEDA34-4E86-4DD0-A4F2-1243EA6B95B0}" srcOrd="0" destOrd="0" presId="urn:microsoft.com/office/officeart/2005/8/layout/hList2"/>
    <dgm:cxn modelId="{B4B4E677-E029-4D57-9D4B-548301ECECED}" type="presParOf" srcId="{E7AEDA34-4E86-4DD0-A4F2-1243EA6B95B0}" destId="{7B736408-71CF-45C4-972E-E0AC94E77A92}" srcOrd="0" destOrd="0" presId="urn:microsoft.com/office/officeart/2005/8/layout/hList2"/>
    <dgm:cxn modelId="{EE821C5C-0D8C-41C1-938E-6CF1D03E7E37}" type="presParOf" srcId="{E7AEDA34-4E86-4DD0-A4F2-1243EA6B95B0}" destId="{F99756ED-0497-4305-84F3-5B7079A25267}" srcOrd="1" destOrd="0" presId="urn:microsoft.com/office/officeart/2005/8/layout/hList2"/>
    <dgm:cxn modelId="{69446A4C-BDC9-4565-9B94-D4102155DB1B}" type="presParOf" srcId="{E7AEDA34-4E86-4DD0-A4F2-1243EA6B95B0}" destId="{3977D843-ECB2-43CE-B392-62273C534275}" srcOrd="2" destOrd="0" presId="urn:microsoft.com/office/officeart/2005/8/layout/hList2"/>
    <dgm:cxn modelId="{8B37E65C-9F06-4234-AC93-BF2F3AF90861}" type="presParOf" srcId="{77F36F8E-EE08-4E30-9F6A-C8E033618E72}" destId="{7046CFA7-38B6-45B3-8614-28575E197B75}" srcOrd="1" destOrd="0" presId="urn:microsoft.com/office/officeart/2005/8/layout/hList2"/>
    <dgm:cxn modelId="{C0024F0A-52C4-42F0-80F9-69E3BCAF6ACA}" type="presParOf" srcId="{77F36F8E-EE08-4E30-9F6A-C8E033618E72}" destId="{76540B83-617E-4414-95D8-01A493FB2C43}" srcOrd="2" destOrd="0" presId="urn:microsoft.com/office/officeart/2005/8/layout/hList2"/>
    <dgm:cxn modelId="{E4D7DFB6-DA39-4D7B-8FFA-B6F5725B59F8}" type="presParOf" srcId="{76540B83-617E-4414-95D8-01A493FB2C43}" destId="{79232149-E6AD-49DC-BE1F-5F3C03DFDCDC}" srcOrd="0" destOrd="0" presId="urn:microsoft.com/office/officeart/2005/8/layout/hList2"/>
    <dgm:cxn modelId="{1DB504DF-793E-4323-99D3-6FE1DC0EAC23}" type="presParOf" srcId="{76540B83-617E-4414-95D8-01A493FB2C43}" destId="{AEB953F7-14D2-42F0-85DE-B52067C93592}" srcOrd="1" destOrd="0" presId="urn:microsoft.com/office/officeart/2005/8/layout/hList2"/>
    <dgm:cxn modelId="{B8B9DCCF-2A48-400E-808D-65033F7E2A4E}" type="presParOf" srcId="{76540B83-617E-4414-95D8-01A493FB2C43}" destId="{A09DFBAA-A4DA-4BE9-9790-E7BFD2BACC7A}"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50FAD68F-599A-4FBE-A398-AA47BE23F73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CBB7EE8E-807B-458C-9727-D412E64BC925}">
      <dgm:prSet phldrT="[Text]"/>
      <dgm:spPr/>
      <dgm:t>
        <a:bodyPr/>
        <a:lstStyle/>
        <a:p>
          <a:r>
            <a:rPr lang="en-US" dirty="0" smtClean="0"/>
            <a:t>Site Provisioning</a:t>
          </a:r>
          <a:endParaRPr lang="en-US" dirty="0"/>
        </a:p>
      </dgm:t>
    </dgm:pt>
    <dgm:pt modelId="{FB7208D7-0E6F-4F64-9E5C-35F8A27F7A0D}" type="parTrans" cxnId="{DD82ED07-813B-44EB-8273-9F9C3EB95377}">
      <dgm:prSet/>
      <dgm:spPr/>
      <dgm:t>
        <a:bodyPr/>
        <a:lstStyle/>
        <a:p>
          <a:endParaRPr lang="en-US"/>
        </a:p>
      </dgm:t>
    </dgm:pt>
    <dgm:pt modelId="{CF0DBE39-9E81-473D-B2A6-C3146CB8AD81}" type="sibTrans" cxnId="{DD82ED07-813B-44EB-8273-9F9C3EB95377}">
      <dgm:prSet/>
      <dgm:spPr/>
      <dgm:t>
        <a:bodyPr/>
        <a:lstStyle/>
        <a:p>
          <a:endParaRPr lang="en-US"/>
        </a:p>
      </dgm:t>
    </dgm:pt>
    <dgm:pt modelId="{73653BA8-8354-4440-A67E-835AC8E2E4A3}">
      <dgm:prSet phldrT="[Text]"/>
      <dgm:spPr/>
      <dgm:t>
        <a:bodyPr/>
        <a:lstStyle/>
        <a:p>
          <a:r>
            <a:rPr lang="en-US" dirty="0" smtClean="0"/>
            <a:t>Create site collections</a:t>
          </a:r>
          <a:endParaRPr lang="en-US" dirty="0"/>
        </a:p>
      </dgm:t>
    </dgm:pt>
    <dgm:pt modelId="{533AEC05-C7CD-42A3-B6B7-19FFC03BBF87}" type="parTrans" cxnId="{D05D13C1-6658-4B2A-B596-B1AA5602451E}">
      <dgm:prSet/>
      <dgm:spPr/>
      <dgm:t>
        <a:bodyPr/>
        <a:lstStyle/>
        <a:p>
          <a:endParaRPr lang="en-US"/>
        </a:p>
      </dgm:t>
    </dgm:pt>
    <dgm:pt modelId="{37123F0D-0043-4774-A003-C6E52D4BA32F}" type="sibTrans" cxnId="{D05D13C1-6658-4B2A-B596-B1AA5602451E}">
      <dgm:prSet/>
      <dgm:spPr/>
      <dgm:t>
        <a:bodyPr/>
        <a:lstStyle/>
        <a:p>
          <a:endParaRPr lang="en-US"/>
        </a:p>
      </dgm:t>
    </dgm:pt>
    <dgm:pt modelId="{907D46D0-EE7E-4723-8BFB-103CCDE26676}">
      <dgm:prSet phldrT="[Text]"/>
      <dgm:spPr/>
      <dgm:t>
        <a:bodyPr/>
        <a:lstStyle/>
        <a:p>
          <a:r>
            <a:rPr lang="en-US" dirty="0" smtClean="0"/>
            <a:t>Apply branding to sites</a:t>
          </a:r>
          <a:endParaRPr lang="en-US" dirty="0"/>
        </a:p>
      </dgm:t>
    </dgm:pt>
    <dgm:pt modelId="{4D68C5DD-2252-4D67-919A-A412F2FB8BB7}" type="parTrans" cxnId="{2CAB1236-F524-4C02-B780-88370FCE74C0}">
      <dgm:prSet/>
      <dgm:spPr/>
      <dgm:t>
        <a:bodyPr/>
        <a:lstStyle/>
        <a:p>
          <a:endParaRPr lang="en-US"/>
        </a:p>
      </dgm:t>
    </dgm:pt>
    <dgm:pt modelId="{6DDE9B33-58BC-4731-853D-16995FDAA986}" type="sibTrans" cxnId="{2CAB1236-F524-4C02-B780-88370FCE74C0}">
      <dgm:prSet/>
      <dgm:spPr/>
      <dgm:t>
        <a:bodyPr/>
        <a:lstStyle/>
        <a:p>
          <a:endParaRPr lang="en-US"/>
        </a:p>
      </dgm:t>
    </dgm:pt>
    <dgm:pt modelId="{61AC36FC-8A2B-42C6-96DE-59CACA982F46}">
      <dgm:prSet phldrT="[Text]"/>
      <dgm:spPr/>
      <dgm:t>
        <a:bodyPr/>
        <a:lstStyle/>
        <a:p>
          <a:r>
            <a:rPr lang="en-US" dirty="0" smtClean="0"/>
            <a:t>Update branding on existing sites</a:t>
          </a:r>
          <a:endParaRPr lang="en-US" dirty="0"/>
        </a:p>
      </dgm:t>
    </dgm:pt>
    <dgm:pt modelId="{265EA3DD-02BF-41B5-9747-C184FBDA781B}" type="parTrans" cxnId="{2FDAF89F-27E7-4B28-8EDA-F392DAB868B3}">
      <dgm:prSet/>
      <dgm:spPr/>
      <dgm:t>
        <a:bodyPr/>
        <a:lstStyle/>
        <a:p>
          <a:endParaRPr lang="en-US"/>
        </a:p>
      </dgm:t>
    </dgm:pt>
    <dgm:pt modelId="{7615774C-1043-48DC-AE73-4A8508042F8D}" type="sibTrans" cxnId="{2FDAF89F-27E7-4B28-8EDA-F392DAB868B3}">
      <dgm:prSet/>
      <dgm:spPr/>
      <dgm:t>
        <a:bodyPr/>
        <a:lstStyle/>
        <a:p>
          <a:endParaRPr lang="en-US"/>
        </a:p>
      </dgm:t>
    </dgm:pt>
    <dgm:pt modelId="{C0ABD29B-C698-45A3-A499-1A0D4A9F50A2}">
      <dgm:prSet phldrT="[Text]"/>
      <dgm:spPr/>
      <dgm:t>
        <a:bodyPr/>
        <a:lstStyle/>
        <a:p>
          <a:r>
            <a:rPr lang="en-US" dirty="0" smtClean="0"/>
            <a:t>UX Components</a:t>
          </a:r>
          <a:endParaRPr lang="en-US" dirty="0"/>
        </a:p>
      </dgm:t>
    </dgm:pt>
    <dgm:pt modelId="{43E7BE82-1B3B-4E16-87D9-6DEE12E29781}" type="parTrans" cxnId="{3E6F9622-4386-4FF5-90BD-9C81999504C5}">
      <dgm:prSet/>
      <dgm:spPr/>
      <dgm:t>
        <a:bodyPr/>
        <a:lstStyle/>
        <a:p>
          <a:endParaRPr lang="en-US"/>
        </a:p>
      </dgm:t>
    </dgm:pt>
    <dgm:pt modelId="{235DB492-DDE2-47BE-9964-8D7FFC8E1A75}" type="sibTrans" cxnId="{3E6F9622-4386-4FF5-90BD-9C81999504C5}">
      <dgm:prSet/>
      <dgm:spPr/>
      <dgm:t>
        <a:bodyPr/>
        <a:lstStyle/>
        <a:p>
          <a:endParaRPr lang="en-US"/>
        </a:p>
      </dgm:t>
    </dgm:pt>
    <dgm:pt modelId="{13EEEC80-C8A1-4514-8925-980A4908DF62}">
      <dgm:prSet phldrT="[Text]"/>
      <dgm:spPr/>
      <dgm:t>
        <a:bodyPr/>
        <a:lstStyle/>
        <a:p>
          <a:r>
            <a:rPr lang="en-US" dirty="0" smtClean="0"/>
            <a:t>Page manipulation</a:t>
          </a:r>
          <a:endParaRPr lang="en-US" dirty="0"/>
        </a:p>
      </dgm:t>
    </dgm:pt>
    <dgm:pt modelId="{9EE56600-D158-4505-94D5-69F003AF661E}" type="parTrans" cxnId="{8A52CF31-D60C-493E-8EF1-083A405C06B5}">
      <dgm:prSet/>
      <dgm:spPr/>
      <dgm:t>
        <a:bodyPr/>
        <a:lstStyle/>
        <a:p>
          <a:endParaRPr lang="en-US"/>
        </a:p>
      </dgm:t>
    </dgm:pt>
    <dgm:pt modelId="{904BB634-1974-4F54-A2DA-88E293DE79E7}" type="sibTrans" cxnId="{8A52CF31-D60C-493E-8EF1-083A405C06B5}">
      <dgm:prSet/>
      <dgm:spPr/>
      <dgm:t>
        <a:bodyPr/>
        <a:lstStyle/>
        <a:p>
          <a:endParaRPr lang="en-US"/>
        </a:p>
      </dgm:t>
    </dgm:pt>
    <dgm:pt modelId="{623AC5A4-D9FB-42AB-A233-667C450C26D7}">
      <dgm:prSet phldrT="[Text]"/>
      <dgm:spPr/>
      <dgm:t>
        <a:bodyPr/>
        <a:lstStyle/>
        <a:p>
          <a:r>
            <a:rPr lang="en-US" dirty="0" smtClean="0"/>
            <a:t>Search</a:t>
          </a:r>
          <a:endParaRPr lang="en-US" dirty="0"/>
        </a:p>
      </dgm:t>
    </dgm:pt>
    <dgm:pt modelId="{E70DC5A9-5C76-4827-8F9C-0B13F98394C0}" type="parTrans" cxnId="{85C6E85D-3DC6-470A-8E12-29606FF52F6F}">
      <dgm:prSet/>
      <dgm:spPr/>
      <dgm:t>
        <a:bodyPr/>
        <a:lstStyle/>
        <a:p>
          <a:endParaRPr lang="en-US"/>
        </a:p>
      </dgm:t>
    </dgm:pt>
    <dgm:pt modelId="{5DF2A9BC-3D18-414C-8868-DAA7ADBE8945}" type="sibTrans" cxnId="{85C6E85D-3DC6-470A-8E12-29606FF52F6F}">
      <dgm:prSet/>
      <dgm:spPr/>
      <dgm:t>
        <a:bodyPr/>
        <a:lstStyle/>
        <a:p>
          <a:endParaRPr lang="en-US"/>
        </a:p>
      </dgm:t>
    </dgm:pt>
    <dgm:pt modelId="{554D3595-32F1-455E-BA38-BD45654F7E41}">
      <dgm:prSet phldrT="[Text]"/>
      <dgm:spPr/>
      <dgm:t>
        <a:bodyPr/>
        <a:lstStyle/>
        <a:p>
          <a:r>
            <a:rPr lang="en-US" dirty="0" smtClean="0"/>
            <a:t>Display templates</a:t>
          </a:r>
          <a:endParaRPr lang="en-US" dirty="0"/>
        </a:p>
      </dgm:t>
    </dgm:pt>
    <dgm:pt modelId="{A6104B9E-90AA-43E8-A3AF-3F403757AD21}" type="parTrans" cxnId="{D8755E9E-CFD0-4EEA-84C4-207A0422FF79}">
      <dgm:prSet/>
      <dgm:spPr/>
      <dgm:t>
        <a:bodyPr/>
        <a:lstStyle/>
        <a:p>
          <a:endParaRPr lang="en-US"/>
        </a:p>
      </dgm:t>
    </dgm:pt>
    <dgm:pt modelId="{03CE2F77-D089-48D1-8C02-AEE55DC1FD6D}" type="sibTrans" cxnId="{D8755E9E-CFD0-4EEA-84C4-207A0422FF79}">
      <dgm:prSet/>
      <dgm:spPr/>
      <dgm:t>
        <a:bodyPr/>
        <a:lstStyle/>
        <a:p>
          <a:endParaRPr lang="en-US"/>
        </a:p>
      </dgm:t>
    </dgm:pt>
    <dgm:pt modelId="{80B25CE6-7406-441A-8163-32CF2C6F6FB3}">
      <dgm:prSet phldrT="[Text]"/>
      <dgm:spPr/>
      <dgm:t>
        <a:bodyPr/>
        <a:lstStyle/>
        <a:p>
          <a:r>
            <a:rPr lang="en-US" dirty="0" smtClean="0"/>
            <a:t>Composite Business Applications</a:t>
          </a:r>
          <a:endParaRPr lang="en-US" dirty="0"/>
        </a:p>
      </dgm:t>
    </dgm:pt>
    <dgm:pt modelId="{8CB2AAED-226B-4226-8A18-5C04E367D82F}" type="parTrans" cxnId="{416A2181-025D-45BE-ADCC-E4231E0F841E}">
      <dgm:prSet/>
      <dgm:spPr/>
      <dgm:t>
        <a:bodyPr/>
        <a:lstStyle/>
        <a:p>
          <a:endParaRPr lang="en-US"/>
        </a:p>
      </dgm:t>
    </dgm:pt>
    <dgm:pt modelId="{5F5E40A0-B7FF-4FCA-925F-AACF168F67E4}" type="sibTrans" cxnId="{416A2181-025D-45BE-ADCC-E4231E0F841E}">
      <dgm:prSet/>
      <dgm:spPr/>
      <dgm:t>
        <a:bodyPr/>
        <a:lstStyle/>
        <a:p>
          <a:endParaRPr lang="en-US"/>
        </a:p>
      </dgm:t>
    </dgm:pt>
    <dgm:pt modelId="{AD8CB58A-D4DB-4705-9523-C97A491AD61B}">
      <dgm:prSet phldrT="[Text]"/>
      <dgm:spPr/>
      <dgm:t>
        <a:bodyPr/>
        <a:lstStyle/>
        <a:p>
          <a:r>
            <a:rPr lang="en-US" dirty="0" smtClean="0"/>
            <a:t>Departmental apps</a:t>
          </a:r>
          <a:endParaRPr lang="en-US" dirty="0"/>
        </a:p>
      </dgm:t>
    </dgm:pt>
    <dgm:pt modelId="{FD83BF5A-CB31-49EE-817F-9A49EC58CAED}" type="parTrans" cxnId="{2FAD922D-D2BD-44E4-9D38-CA527D4246AA}">
      <dgm:prSet/>
      <dgm:spPr/>
      <dgm:t>
        <a:bodyPr/>
        <a:lstStyle/>
        <a:p>
          <a:endParaRPr lang="en-US"/>
        </a:p>
      </dgm:t>
    </dgm:pt>
    <dgm:pt modelId="{250A3340-7969-4457-9C21-DD944869B80D}" type="sibTrans" cxnId="{2FAD922D-D2BD-44E4-9D38-CA527D4246AA}">
      <dgm:prSet/>
      <dgm:spPr/>
      <dgm:t>
        <a:bodyPr/>
        <a:lstStyle/>
        <a:p>
          <a:endParaRPr lang="en-US"/>
        </a:p>
      </dgm:t>
    </dgm:pt>
    <dgm:pt modelId="{94A25D92-AB76-40B7-90DF-1F7A29AF1135}">
      <dgm:prSet phldrT="[Text]"/>
      <dgm:spPr/>
      <dgm:t>
        <a:bodyPr/>
        <a:lstStyle/>
        <a:p>
          <a:r>
            <a:rPr lang="en-US" dirty="0" smtClean="0"/>
            <a:t>Using search API in the apps and in content</a:t>
          </a:r>
          <a:endParaRPr lang="en-US" dirty="0"/>
        </a:p>
      </dgm:t>
    </dgm:pt>
    <dgm:pt modelId="{C9546F7A-387E-4BD7-BA49-C2257A9158FA}" type="parTrans" cxnId="{CD1540CE-9B2B-4DBD-9E07-692FDF302FB6}">
      <dgm:prSet/>
      <dgm:spPr/>
      <dgm:t>
        <a:bodyPr/>
        <a:lstStyle/>
        <a:p>
          <a:endParaRPr lang="en-US"/>
        </a:p>
      </dgm:t>
    </dgm:pt>
    <dgm:pt modelId="{0802AEC5-05F6-433D-ACF2-1C3C0E9DAFF7}" type="sibTrans" cxnId="{CD1540CE-9B2B-4DBD-9E07-692FDF302FB6}">
      <dgm:prSet/>
      <dgm:spPr/>
      <dgm:t>
        <a:bodyPr/>
        <a:lstStyle/>
        <a:p>
          <a:endParaRPr lang="en-US"/>
        </a:p>
      </dgm:t>
    </dgm:pt>
    <dgm:pt modelId="{2DB89BA4-6D2A-43E2-B671-0BCAF36F7347}">
      <dgm:prSet phldrT="[Text]"/>
      <dgm:spPr/>
      <dgm:t>
        <a:bodyPr/>
        <a:lstStyle/>
        <a:p>
          <a:r>
            <a:rPr lang="en-US" dirty="0" smtClean="0"/>
            <a:t>Search configuration and customizations</a:t>
          </a:r>
          <a:endParaRPr lang="en-US" dirty="0"/>
        </a:p>
      </dgm:t>
    </dgm:pt>
    <dgm:pt modelId="{1A3EE8B0-9885-47E1-B9D6-B578C793D37D}" type="parTrans" cxnId="{C9793FE1-37AC-4B0C-889A-47D8475F62FF}">
      <dgm:prSet/>
      <dgm:spPr/>
      <dgm:t>
        <a:bodyPr/>
        <a:lstStyle/>
        <a:p>
          <a:endParaRPr lang="en-US"/>
        </a:p>
      </dgm:t>
    </dgm:pt>
    <dgm:pt modelId="{F3B61F74-18EC-41B1-89B3-826E22A293D7}" type="sibTrans" cxnId="{C9793FE1-37AC-4B0C-889A-47D8475F62FF}">
      <dgm:prSet/>
      <dgm:spPr/>
      <dgm:t>
        <a:bodyPr/>
        <a:lstStyle/>
        <a:p>
          <a:endParaRPr lang="en-US"/>
        </a:p>
      </dgm:t>
    </dgm:pt>
    <dgm:pt modelId="{7DB2A93F-59D7-4BE8-AE09-2377F703A156}">
      <dgm:prSet phldrT="[Text]"/>
      <dgm:spPr/>
      <dgm:t>
        <a:bodyPr/>
        <a:lstStyle/>
        <a:p>
          <a:r>
            <a:rPr lang="en-US" dirty="0" smtClean="0"/>
            <a:t>Showing apps and data in dialogs</a:t>
          </a:r>
          <a:endParaRPr lang="en-US" dirty="0"/>
        </a:p>
      </dgm:t>
    </dgm:pt>
    <dgm:pt modelId="{70A0AE61-DE64-4B0A-9383-3EAF1456FA1A}" type="parTrans" cxnId="{D6015AB0-19EA-4427-B957-E718F8C7D719}">
      <dgm:prSet/>
      <dgm:spPr/>
      <dgm:t>
        <a:bodyPr/>
        <a:lstStyle/>
        <a:p>
          <a:endParaRPr lang="en-US"/>
        </a:p>
      </dgm:t>
    </dgm:pt>
    <dgm:pt modelId="{5A59FFCD-FB22-4948-8783-F77D0813874D}" type="sibTrans" cxnId="{D6015AB0-19EA-4427-B957-E718F8C7D719}">
      <dgm:prSet/>
      <dgm:spPr/>
      <dgm:t>
        <a:bodyPr/>
        <a:lstStyle/>
        <a:p>
          <a:endParaRPr lang="en-US"/>
        </a:p>
      </dgm:t>
    </dgm:pt>
    <dgm:pt modelId="{491A72E2-3477-4737-9D1C-1F8ABC924C45}">
      <dgm:prSet phldrT="[Text]"/>
      <dgm:spPr/>
      <dgm:t>
        <a:bodyPr/>
        <a:lstStyle/>
        <a:p>
          <a:r>
            <a:rPr lang="en-US" dirty="0" smtClean="0"/>
            <a:t>Personalized UI elements</a:t>
          </a:r>
          <a:endParaRPr lang="en-US" dirty="0"/>
        </a:p>
      </dgm:t>
    </dgm:pt>
    <dgm:pt modelId="{BBF56536-B24F-4667-8B01-A7F878242E2B}" type="parTrans" cxnId="{9A1CA136-1261-4139-A931-8043D729A102}">
      <dgm:prSet/>
      <dgm:spPr/>
      <dgm:t>
        <a:bodyPr/>
        <a:lstStyle/>
        <a:p>
          <a:endParaRPr lang="en-US"/>
        </a:p>
      </dgm:t>
    </dgm:pt>
    <dgm:pt modelId="{B1DB24C0-05E9-45A7-8DF0-4B95944251E4}" type="sibTrans" cxnId="{9A1CA136-1261-4139-A931-8043D729A102}">
      <dgm:prSet/>
      <dgm:spPr/>
      <dgm:t>
        <a:bodyPr/>
        <a:lstStyle/>
        <a:p>
          <a:endParaRPr lang="en-US"/>
        </a:p>
      </dgm:t>
    </dgm:pt>
    <dgm:pt modelId="{A592968A-F59E-48B4-BC24-8142F99CE4DA}">
      <dgm:prSet phldrT="[Text]"/>
      <dgm:spPr/>
      <dgm:t>
        <a:bodyPr/>
        <a:lstStyle/>
        <a:p>
          <a:r>
            <a:rPr lang="en-US" dirty="0" smtClean="0"/>
            <a:t>Other site modifications</a:t>
          </a:r>
          <a:endParaRPr lang="en-US" dirty="0"/>
        </a:p>
      </dgm:t>
    </dgm:pt>
    <dgm:pt modelId="{D2DB8470-D0E7-4C9A-9518-97160BFE00C2}" type="parTrans" cxnId="{C900F4F8-3DD5-4442-B6CF-08CEF5751A27}">
      <dgm:prSet/>
      <dgm:spPr/>
      <dgm:t>
        <a:bodyPr/>
        <a:lstStyle/>
        <a:p>
          <a:endParaRPr lang="en-US"/>
        </a:p>
      </dgm:t>
    </dgm:pt>
    <dgm:pt modelId="{5182B8FA-EBB6-45A8-ABDE-11E330FD03B7}" type="sibTrans" cxnId="{C900F4F8-3DD5-4442-B6CF-08CEF5751A27}">
      <dgm:prSet/>
      <dgm:spPr/>
      <dgm:t>
        <a:bodyPr/>
        <a:lstStyle/>
        <a:p>
          <a:endParaRPr lang="en-US"/>
        </a:p>
      </dgm:t>
    </dgm:pt>
    <dgm:pt modelId="{0D5ADA31-EAF2-4CC7-9728-74C111F8E716}">
      <dgm:prSet phldrT="[Text]"/>
      <dgm:spPr/>
      <dgm:t>
        <a:bodyPr/>
        <a:lstStyle/>
        <a:p>
          <a:r>
            <a:rPr lang="en-US" dirty="0" smtClean="0"/>
            <a:t>Remove event receiver based modifications</a:t>
          </a:r>
          <a:endParaRPr lang="en-US" dirty="0"/>
        </a:p>
      </dgm:t>
    </dgm:pt>
    <dgm:pt modelId="{604A5DBF-8799-46F3-8338-EBB3E68C0277}" type="parTrans" cxnId="{6E8860D8-C923-4D61-99CF-BE302D07CC62}">
      <dgm:prSet/>
      <dgm:spPr/>
      <dgm:t>
        <a:bodyPr/>
        <a:lstStyle/>
        <a:p>
          <a:endParaRPr lang="en-US"/>
        </a:p>
      </dgm:t>
    </dgm:pt>
    <dgm:pt modelId="{66677E51-827D-41D6-B522-0F412D115C2C}" type="sibTrans" cxnId="{6E8860D8-C923-4D61-99CF-BE302D07CC62}">
      <dgm:prSet/>
      <dgm:spPr/>
      <dgm:t>
        <a:bodyPr/>
        <a:lstStyle/>
        <a:p>
          <a:endParaRPr lang="en-US"/>
        </a:p>
      </dgm:t>
    </dgm:pt>
    <dgm:pt modelId="{2E62489B-082A-487B-AB88-31C6964FC2F1}">
      <dgm:prSet phldrT="[Text]"/>
      <dgm:spPr/>
      <dgm:t>
        <a:bodyPr/>
        <a:lstStyle/>
        <a:p>
          <a:r>
            <a:rPr lang="en-US" dirty="0" smtClean="0"/>
            <a:t>Create sub sites</a:t>
          </a:r>
          <a:endParaRPr lang="en-US" dirty="0"/>
        </a:p>
      </dgm:t>
    </dgm:pt>
    <dgm:pt modelId="{A2638676-DAF5-4826-8CAD-1A80B41F046F}" type="parTrans" cxnId="{B55EDB6D-40D3-4E38-8653-444E3A60B846}">
      <dgm:prSet/>
      <dgm:spPr/>
      <dgm:t>
        <a:bodyPr/>
        <a:lstStyle/>
        <a:p>
          <a:endParaRPr lang="en-US"/>
        </a:p>
      </dgm:t>
    </dgm:pt>
    <dgm:pt modelId="{2BEDAB50-9A51-4A3F-B20D-0F570FD30E36}" type="sibTrans" cxnId="{B55EDB6D-40D3-4E38-8653-444E3A60B846}">
      <dgm:prSet/>
      <dgm:spPr/>
      <dgm:t>
        <a:bodyPr/>
        <a:lstStyle/>
        <a:p>
          <a:endParaRPr lang="en-US"/>
        </a:p>
      </dgm:t>
    </dgm:pt>
    <dgm:pt modelId="{3B3F1A59-D302-4B3D-B8E8-3C7309255C61}">
      <dgm:prSet phldrT="[Text]"/>
      <dgm:spPr/>
      <dgm:t>
        <a:bodyPr/>
        <a:lstStyle/>
        <a:p>
          <a:r>
            <a:rPr lang="en-US" dirty="0" smtClean="0"/>
            <a:t>Approval workflow to creation</a:t>
          </a:r>
          <a:endParaRPr lang="en-US" dirty="0"/>
        </a:p>
      </dgm:t>
    </dgm:pt>
    <dgm:pt modelId="{28252206-1105-44F3-98EE-58D434F9A95E}" type="parTrans" cxnId="{E0ABF12B-A5E6-41B4-B92C-1F2C737B5AF6}">
      <dgm:prSet/>
      <dgm:spPr/>
      <dgm:t>
        <a:bodyPr/>
        <a:lstStyle/>
        <a:p>
          <a:endParaRPr lang="en-US"/>
        </a:p>
      </dgm:t>
    </dgm:pt>
    <dgm:pt modelId="{B19DDC24-F840-45C7-B2A0-E40BACA76C39}" type="sibTrans" cxnId="{E0ABF12B-A5E6-41B4-B92C-1F2C737B5AF6}">
      <dgm:prSet/>
      <dgm:spPr/>
      <dgm:t>
        <a:bodyPr/>
        <a:lstStyle/>
        <a:p>
          <a:endParaRPr lang="en-US"/>
        </a:p>
      </dgm:t>
    </dgm:pt>
    <dgm:pt modelId="{AA63C3D3-B287-4614-B42D-A5E5CAAE28D7}">
      <dgm:prSet phldrT="[Text]"/>
      <dgm:spPr/>
      <dgm:t>
        <a:bodyPr/>
        <a:lstStyle/>
        <a:p>
          <a:r>
            <a:rPr lang="en-US" dirty="0" smtClean="0"/>
            <a:t>Site metadata and classification</a:t>
          </a:r>
          <a:endParaRPr lang="en-US" dirty="0"/>
        </a:p>
      </dgm:t>
    </dgm:pt>
    <dgm:pt modelId="{EB91542F-7A34-4159-BB6A-750CD0250F91}" type="parTrans" cxnId="{8975468F-0A05-4DF6-80E8-1EF1D7BCC0B2}">
      <dgm:prSet/>
      <dgm:spPr/>
      <dgm:t>
        <a:bodyPr/>
        <a:lstStyle/>
        <a:p>
          <a:endParaRPr lang="en-US"/>
        </a:p>
      </dgm:t>
    </dgm:pt>
    <dgm:pt modelId="{2DB08E42-EFD4-4DDF-90D1-840EE8F10B3F}" type="sibTrans" cxnId="{8975468F-0A05-4DF6-80E8-1EF1D7BCC0B2}">
      <dgm:prSet/>
      <dgm:spPr/>
      <dgm:t>
        <a:bodyPr/>
        <a:lstStyle/>
        <a:p>
          <a:endParaRPr lang="en-US"/>
        </a:p>
      </dgm:t>
    </dgm:pt>
    <dgm:pt modelId="{BE2294E0-B74B-458A-819E-F056ABF5CE45}">
      <dgm:prSet phldrT="[Text]"/>
      <dgm:spPr/>
      <dgm:t>
        <a:bodyPr/>
        <a:lstStyle/>
        <a:p>
          <a:r>
            <a:rPr lang="en-US" dirty="0" smtClean="0"/>
            <a:t>Iterate and update “in-scope” site collections</a:t>
          </a:r>
          <a:endParaRPr lang="en-US" dirty="0"/>
        </a:p>
      </dgm:t>
    </dgm:pt>
    <dgm:pt modelId="{AEFC50F9-CE0B-45E9-8EFA-A09462A9AA84}" type="parTrans" cxnId="{86A507B8-429D-42CC-ACBE-5E8841BAE99C}">
      <dgm:prSet/>
      <dgm:spPr/>
      <dgm:t>
        <a:bodyPr/>
        <a:lstStyle/>
        <a:p>
          <a:endParaRPr lang="en-US"/>
        </a:p>
      </dgm:t>
    </dgm:pt>
    <dgm:pt modelId="{1855AA03-F6EC-4893-A29C-3418E82160BA}" type="sibTrans" cxnId="{86A507B8-429D-42CC-ACBE-5E8841BAE99C}">
      <dgm:prSet/>
      <dgm:spPr/>
      <dgm:t>
        <a:bodyPr/>
        <a:lstStyle/>
        <a:p>
          <a:endParaRPr lang="en-US"/>
        </a:p>
      </dgm:t>
    </dgm:pt>
    <dgm:pt modelId="{817821DB-4AC1-4BDF-8490-97F9611CD99D}">
      <dgm:prSet phldrT="[Text]"/>
      <dgm:spPr/>
      <dgm:t>
        <a:bodyPr/>
        <a:lstStyle/>
        <a:p>
          <a:r>
            <a:rPr lang="en-US" dirty="0" smtClean="0"/>
            <a:t>Branding</a:t>
          </a:r>
          <a:endParaRPr lang="en-US" dirty="0"/>
        </a:p>
      </dgm:t>
    </dgm:pt>
    <dgm:pt modelId="{9DB9B96D-3549-4EDB-AE98-CDD37AFD23B2}" type="sibTrans" cxnId="{ADF425A6-A5FD-4BB0-A561-F6F912B478B0}">
      <dgm:prSet/>
      <dgm:spPr/>
      <dgm:t>
        <a:bodyPr/>
        <a:lstStyle/>
        <a:p>
          <a:endParaRPr lang="en-US"/>
        </a:p>
      </dgm:t>
    </dgm:pt>
    <dgm:pt modelId="{52591AA6-F203-4285-9001-13F444954C16}" type="parTrans" cxnId="{ADF425A6-A5FD-4BB0-A561-F6F912B478B0}">
      <dgm:prSet/>
      <dgm:spPr/>
      <dgm:t>
        <a:bodyPr/>
        <a:lstStyle/>
        <a:p>
          <a:endParaRPr lang="en-US"/>
        </a:p>
      </dgm:t>
    </dgm:pt>
    <dgm:pt modelId="{A1B3772E-510E-4E98-AA45-44EF37EFC084}">
      <dgm:prSet phldrT="[Text]"/>
      <dgm:spPr/>
      <dgm:t>
        <a:bodyPr/>
        <a:lstStyle/>
        <a:p>
          <a:r>
            <a:rPr lang="en-US" dirty="0" smtClean="0"/>
            <a:t>CSS</a:t>
          </a:r>
          <a:endParaRPr lang="en-US" dirty="0"/>
        </a:p>
      </dgm:t>
    </dgm:pt>
    <dgm:pt modelId="{333D4305-6239-468C-8EA9-993BE16FC63C}" type="parTrans" cxnId="{07368C0B-3DEA-4C30-98AF-29026A61474B}">
      <dgm:prSet/>
      <dgm:spPr/>
      <dgm:t>
        <a:bodyPr/>
        <a:lstStyle/>
        <a:p>
          <a:endParaRPr lang="en-US"/>
        </a:p>
      </dgm:t>
    </dgm:pt>
    <dgm:pt modelId="{75F5C343-AA21-4A91-BD68-6FBF0546E3CB}" type="sibTrans" cxnId="{07368C0B-3DEA-4C30-98AF-29026A61474B}">
      <dgm:prSet/>
      <dgm:spPr/>
      <dgm:t>
        <a:bodyPr/>
        <a:lstStyle/>
        <a:p>
          <a:endParaRPr lang="en-US"/>
        </a:p>
      </dgm:t>
    </dgm:pt>
    <dgm:pt modelId="{84B60372-9310-493A-A5BD-04ADF42CD98C}">
      <dgm:prSet phldrT="[Text]"/>
      <dgm:spPr/>
      <dgm:t>
        <a:bodyPr/>
        <a:lstStyle/>
        <a:p>
          <a:r>
            <a:rPr lang="en-US" dirty="0" smtClean="0"/>
            <a:t>Master Page</a:t>
          </a:r>
          <a:endParaRPr lang="en-US" dirty="0"/>
        </a:p>
      </dgm:t>
    </dgm:pt>
    <dgm:pt modelId="{A09ECE4B-A4C0-4B83-96A6-5376D9EB459D}" type="parTrans" cxnId="{FFB8904B-A5CA-4EAD-B80F-E5D9EE3C0475}">
      <dgm:prSet/>
      <dgm:spPr/>
      <dgm:t>
        <a:bodyPr/>
        <a:lstStyle/>
        <a:p>
          <a:endParaRPr lang="en-US"/>
        </a:p>
      </dgm:t>
    </dgm:pt>
    <dgm:pt modelId="{DE2DEE3E-C419-4FFA-A61A-4E2EA067576C}" type="sibTrans" cxnId="{FFB8904B-A5CA-4EAD-B80F-E5D9EE3C0475}">
      <dgm:prSet/>
      <dgm:spPr/>
      <dgm:t>
        <a:bodyPr/>
        <a:lstStyle/>
        <a:p>
          <a:endParaRPr lang="en-US"/>
        </a:p>
      </dgm:t>
    </dgm:pt>
    <dgm:pt modelId="{85EC8A26-7414-4583-90B8-F8949CB2BF90}">
      <dgm:prSet phldrT="[Text]"/>
      <dgm:spPr/>
      <dgm:t>
        <a:bodyPr/>
        <a:lstStyle/>
        <a:p>
          <a:r>
            <a:rPr lang="en-US" dirty="0" smtClean="0"/>
            <a:t>Theme</a:t>
          </a:r>
          <a:endParaRPr lang="en-US" dirty="0"/>
        </a:p>
      </dgm:t>
    </dgm:pt>
    <dgm:pt modelId="{F946FC49-F9ED-48F0-8E91-743D5A905499}" type="parTrans" cxnId="{323A4329-080A-4C15-976F-F1C4EBB16C99}">
      <dgm:prSet/>
      <dgm:spPr/>
      <dgm:t>
        <a:bodyPr/>
        <a:lstStyle/>
        <a:p>
          <a:endParaRPr lang="en-US"/>
        </a:p>
      </dgm:t>
    </dgm:pt>
    <dgm:pt modelId="{9D6DD1B4-4B6C-476F-AEA3-D2B39E90A6B8}" type="sibTrans" cxnId="{323A4329-080A-4C15-976F-F1C4EBB16C99}">
      <dgm:prSet/>
      <dgm:spPr/>
      <dgm:t>
        <a:bodyPr/>
        <a:lstStyle/>
        <a:p>
          <a:endParaRPr lang="en-US"/>
        </a:p>
      </dgm:t>
    </dgm:pt>
    <dgm:pt modelId="{AE080581-20BC-46BA-A4EE-F2E6B1A74749}">
      <dgm:prSet phldrT="[Text]"/>
      <dgm:spPr/>
      <dgm:t>
        <a:bodyPr/>
        <a:lstStyle/>
        <a:p>
          <a:r>
            <a:rPr lang="en-US" dirty="0" smtClean="0"/>
            <a:t>Web part and app part manipulation</a:t>
          </a:r>
          <a:endParaRPr lang="en-US" dirty="0"/>
        </a:p>
      </dgm:t>
    </dgm:pt>
    <dgm:pt modelId="{ECDBE202-8139-42E2-9136-C57936DDB556}" type="parTrans" cxnId="{659A4BAB-358B-4830-B5EE-5E863F5548CE}">
      <dgm:prSet/>
      <dgm:spPr/>
      <dgm:t>
        <a:bodyPr/>
        <a:lstStyle/>
        <a:p>
          <a:endParaRPr lang="en-US"/>
        </a:p>
      </dgm:t>
    </dgm:pt>
    <dgm:pt modelId="{78FB8FA0-4B1E-4E69-8BC4-F03A24F5F2AC}" type="sibTrans" cxnId="{659A4BAB-358B-4830-B5EE-5E863F5548CE}">
      <dgm:prSet/>
      <dgm:spPr/>
      <dgm:t>
        <a:bodyPr/>
        <a:lstStyle/>
        <a:p>
          <a:endParaRPr lang="en-US"/>
        </a:p>
      </dgm:t>
    </dgm:pt>
    <dgm:pt modelId="{3B49AE09-DB77-4CA0-AA5D-6DAF8F9CDDD7}">
      <dgm:prSet phldrT="[Text]"/>
      <dgm:spPr/>
      <dgm:t>
        <a:bodyPr/>
        <a:lstStyle/>
        <a:p>
          <a:r>
            <a:rPr lang="en-US" dirty="0" smtClean="0"/>
            <a:t>Client side rendering</a:t>
          </a:r>
          <a:endParaRPr lang="en-US" dirty="0"/>
        </a:p>
      </dgm:t>
    </dgm:pt>
    <dgm:pt modelId="{88D90525-3129-46B9-809F-B81895798744}" type="parTrans" cxnId="{53C03BF9-3D49-4AAE-BEA9-6AA4F0401493}">
      <dgm:prSet/>
      <dgm:spPr/>
      <dgm:t>
        <a:bodyPr/>
        <a:lstStyle/>
        <a:p>
          <a:endParaRPr lang="en-US"/>
        </a:p>
      </dgm:t>
    </dgm:pt>
    <dgm:pt modelId="{7808B637-1C30-4FBC-914E-899DA996C172}" type="sibTrans" cxnId="{53C03BF9-3D49-4AAE-BEA9-6AA4F0401493}">
      <dgm:prSet/>
      <dgm:spPr/>
      <dgm:t>
        <a:bodyPr/>
        <a:lstStyle/>
        <a:p>
          <a:endParaRPr lang="en-US"/>
        </a:p>
      </dgm:t>
    </dgm:pt>
    <dgm:pt modelId="{B75BF823-FB50-4C54-A17B-92077D749FEA}">
      <dgm:prSet phldrT="[Text]"/>
      <dgm:spPr/>
      <dgm:t>
        <a:bodyPr/>
        <a:lstStyle/>
        <a:p>
          <a:r>
            <a:rPr lang="en-US" dirty="0" smtClean="0"/>
            <a:t>Personalized search results</a:t>
          </a:r>
          <a:endParaRPr lang="en-US" dirty="0"/>
        </a:p>
      </dgm:t>
    </dgm:pt>
    <dgm:pt modelId="{CFA64801-B368-40B0-90C6-6A694E66C219}" type="parTrans" cxnId="{BBCAF849-8373-4DC0-9879-46F55DE78717}">
      <dgm:prSet/>
      <dgm:spPr/>
      <dgm:t>
        <a:bodyPr/>
        <a:lstStyle/>
        <a:p>
          <a:endParaRPr lang="en-US"/>
        </a:p>
      </dgm:t>
    </dgm:pt>
    <dgm:pt modelId="{192E91F4-3116-4F8B-920C-D48F9DDC1BF1}" type="sibTrans" cxnId="{BBCAF849-8373-4DC0-9879-46F55DE78717}">
      <dgm:prSet/>
      <dgm:spPr/>
      <dgm:t>
        <a:bodyPr/>
        <a:lstStyle/>
        <a:p>
          <a:endParaRPr lang="en-US"/>
        </a:p>
      </dgm:t>
    </dgm:pt>
    <dgm:pt modelId="{7FED846B-8B8F-4FE8-94DE-E50DFB152BE4}">
      <dgm:prSet phldrT="[Text]"/>
      <dgm:spPr/>
      <dgm:t>
        <a:bodyPr/>
        <a:lstStyle/>
        <a:p>
          <a:r>
            <a:rPr lang="en-US" dirty="0" smtClean="0"/>
            <a:t>Data aggregation and caching</a:t>
          </a:r>
          <a:endParaRPr lang="en-US" dirty="0"/>
        </a:p>
      </dgm:t>
    </dgm:pt>
    <dgm:pt modelId="{1E56859F-87CF-4FC1-AB27-B0F1EEF9AB82}" type="parTrans" cxnId="{5EF120DC-E477-4A21-A675-ABCB1CBD9E9C}">
      <dgm:prSet/>
      <dgm:spPr/>
      <dgm:t>
        <a:bodyPr/>
        <a:lstStyle/>
        <a:p>
          <a:endParaRPr lang="en-US"/>
        </a:p>
      </dgm:t>
    </dgm:pt>
    <dgm:pt modelId="{AEA4A68F-1C2B-4BE2-832A-5FDEEF37E39B}" type="sibTrans" cxnId="{5EF120DC-E477-4A21-A675-ABCB1CBD9E9C}">
      <dgm:prSet/>
      <dgm:spPr/>
      <dgm:t>
        <a:bodyPr/>
        <a:lstStyle/>
        <a:p>
          <a:endParaRPr lang="en-US"/>
        </a:p>
      </dgm:t>
    </dgm:pt>
    <dgm:pt modelId="{0A455C49-40F0-4098-836E-2ECCB04EDE14}">
      <dgm:prSet phldrT="[Text]"/>
      <dgm:spPr/>
      <dgm:t>
        <a:bodyPr/>
        <a:lstStyle/>
        <a:p>
          <a:r>
            <a:rPr lang="en-US" dirty="0" smtClean="0"/>
            <a:t>Search center customizations</a:t>
          </a:r>
          <a:endParaRPr lang="en-US" dirty="0"/>
        </a:p>
      </dgm:t>
    </dgm:pt>
    <dgm:pt modelId="{1C79DB1F-CD6A-47A3-9EA6-41BB26EB7403}" type="parTrans" cxnId="{8750AC96-094F-44FD-B37F-CA975A046B38}">
      <dgm:prSet/>
      <dgm:spPr/>
      <dgm:t>
        <a:bodyPr/>
        <a:lstStyle/>
        <a:p>
          <a:endParaRPr lang="en-US"/>
        </a:p>
      </dgm:t>
    </dgm:pt>
    <dgm:pt modelId="{A81A65DA-98F7-4DAC-9565-411772462BA5}" type="sibTrans" cxnId="{8750AC96-094F-44FD-B37F-CA975A046B38}">
      <dgm:prSet/>
      <dgm:spPr/>
      <dgm:t>
        <a:bodyPr/>
        <a:lstStyle/>
        <a:p>
          <a:endParaRPr lang="en-US"/>
        </a:p>
      </dgm:t>
    </dgm:pt>
    <dgm:pt modelId="{0E2BB55C-380F-4DEF-A866-7B99C4E7156C}">
      <dgm:prSet phldrT="[Text]"/>
      <dgm:spPr/>
      <dgm:t>
        <a:bodyPr/>
        <a:lstStyle/>
        <a:p>
          <a:r>
            <a:rPr lang="en-US" dirty="0" smtClean="0"/>
            <a:t>Search based site directory</a:t>
          </a:r>
          <a:endParaRPr lang="en-US" dirty="0"/>
        </a:p>
      </dgm:t>
    </dgm:pt>
    <dgm:pt modelId="{FCE587F0-807C-4204-B39D-51588235ECEF}" type="parTrans" cxnId="{96D17D27-EEAA-4BF4-8045-D0EB422F91DE}">
      <dgm:prSet/>
      <dgm:spPr/>
      <dgm:t>
        <a:bodyPr/>
        <a:lstStyle/>
        <a:p>
          <a:endParaRPr lang="en-US"/>
        </a:p>
      </dgm:t>
    </dgm:pt>
    <dgm:pt modelId="{5752CCA7-F919-4B9E-BAB2-DE3BC04DC2B6}" type="sibTrans" cxnId="{96D17D27-EEAA-4BF4-8045-D0EB422F91DE}">
      <dgm:prSet/>
      <dgm:spPr/>
      <dgm:t>
        <a:bodyPr/>
        <a:lstStyle/>
        <a:p>
          <a:endParaRPr lang="en-US"/>
        </a:p>
      </dgm:t>
    </dgm:pt>
    <dgm:pt modelId="{60EDABEB-D2D5-4F58-A687-AE370F63CEFA}">
      <dgm:prSet phldrT="[Text]"/>
      <dgm:spPr/>
      <dgm:t>
        <a:bodyPr/>
        <a:lstStyle/>
        <a:p>
          <a:r>
            <a:rPr lang="en-US" dirty="0" smtClean="0"/>
            <a:t>Data storage models</a:t>
          </a:r>
          <a:endParaRPr lang="en-US" dirty="0"/>
        </a:p>
      </dgm:t>
    </dgm:pt>
    <dgm:pt modelId="{867DC11B-67E1-4BAF-A096-83032594B1A6}" type="parTrans" cxnId="{116AA057-4C90-4382-9907-545B605CE875}">
      <dgm:prSet/>
      <dgm:spPr/>
      <dgm:t>
        <a:bodyPr/>
        <a:lstStyle/>
        <a:p>
          <a:endParaRPr lang="en-US"/>
        </a:p>
      </dgm:t>
    </dgm:pt>
    <dgm:pt modelId="{2EC51B1A-6771-4D37-A10E-FC1A640CB454}" type="sibTrans" cxnId="{116AA057-4C90-4382-9907-545B605CE875}">
      <dgm:prSet/>
      <dgm:spPr/>
      <dgm:t>
        <a:bodyPr/>
        <a:lstStyle/>
        <a:p>
          <a:endParaRPr lang="en-US"/>
        </a:p>
      </dgm:t>
    </dgm:pt>
    <dgm:pt modelId="{83D67FE1-D5A1-45DA-93E6-3ACA25FB9B93}">
      <dgm:prSet phldrT="[Text]"/>
      <dgm:spPr/>
      <dgm:t>
        <a:bodyPr/>
        <a:lstStyle/>
        <a:p>
          <a:r>
            <a:rPr lang="en-US" dirty="0" smtClean="0"/>
            <a:t>Workflow with custom web service calls</a:t>
          </a:r>
          <a:endParaRPr lang="en-US" dirty="0"/>
        </a:p>
      </dgm:t>
    </dgm:pt>
    <dgm:pt modelId="{1FA9967C-C285-4D62-A7A6-039B4A5CBC58}" type="parTrans" cxnId="{06991CD1-140F-4BAA-94F8-7BFEFD4120DF}">
      <dgm:prSet/>
      <dgm:spPr/>
      <dgm:t>
        <a:bodyPr/>
        <a:lstStyle/>
        <a:p>
          <a:endParaRPr lang="en-US"/>
        </a:p>
      </dgm:t>
    </dgm:pt>
    <dgm:pt modelId="{A397B62E-66B5-4B29-BB7D-96233D2AF100}" type="sibTrans" cxnId="{06991CD1-140F-4BAA-94F8-7BFEFD4120DF}">
      <dgm:prSet/>
      <dgm:spPr/>
      <dgm:t>
        <a:bodyPr/>
        <a:lstStyle/>
        <a:p>
          <a:endParaRPr lang="en-US"/>
        </a:p>
      </dgm:t>
    </dgm:pt>
    <dgm:pt modelId="{EB14792D-2769-4655-8645-48646175B2F7}">
      <dgm:prSet phldrT="[Text]"/>
      <dgm:spPr/>
      <dgm:t>
        <a:bodyPr/>
        <a:lstStyle/>
        <a:p>
          <a:r>
            <a:rPr lang="en-US" dirty="0" smtClean="0"/>
            <a:t>InfoPath forms</a:t>
          </a:r>
          <a:endParaRPr lang="en-US" dirty="0"/>
        </a:p>
      </dgm:t>
    </dgm:pt>
    <dgm:pt modelId="{1A2E189E-E3E3-46A8-BCE3-5E37CD0B84D2}" type="parTrans" cxnId="{52647735-1DDE-418B-8B0A-29BF6278B03B}">
      <dgm:prSet/>
      <dgm:spPr/>
      <dgm:t>
        <a:bodyPr/>
        <a:lstStyle/>
        <a:p>
          <a:endParaRPr lang="en-US"/>
        </a:p>
      </dgm:t>
    </dgm:pt>
    <dgm:pt modelId="{B66DF544-C6F7-411B-8C20-97BDD7F778CE}" type="sibTrans" cxnId="{52647735-1DDE-418B-8B0A-29BF6278B03B}">
      <dgm:prSet/>
      <dgm:spPr/>
      <dgm:t>
        <a:bodyPr/>
        <a:lstStyle/>
        <a:p>
          <a:endParaRPr lang="en-US"/>
        </a:p>
      </dgm:t>
    </dgm:pt>
    <dgm:pt modelId="{CB3EB421-EFCB-4BBF-B591-C4DBF9254E55}" type="pres">
      <dgm:prSet presAssocID="{50FAD68F-599A-4FBE-A398-AA47BE23F733}" presName="linearFlow" presStyleCnt="0">
        <dgm:presLayoutVars>
          <dgm:dir/>
          <dgm:animLvl val="lvl"/>
          <dgm:resizeHandles/>
        </dgm:presLayoutVars>
      </dgm:prSet>
      <dgm:spPr/>
      <dgm:t>
        <a:bodyPr/>
        <a:lstStyle/>
        <a:p>
          <a:endParaRPr lang="en-US"/>
        </a:p>
      </dgm:t>
    </dgm:pt>
    <dgm:pt modelId="{CE6BF7C3-E2FF-4D47-A3E4-87FB85C4A1A7}" type="pres">
      <dgm:prSet presAssocID="{CBB7EE8E-807B-458C-9727-D412E64BC925}" presName="compositeNode" presStyleCnt="0">
        <dgm:presLayoutVars>
          <dgm:bulletEnabled val="1"/>
        </dgm:presLayoutVars>
      </dgm:prSet>
      <dgm:spPr/>
    </dgm:pt>
    <dgm:pt modelId="{967F9C98-3F38-415E-888F-4609D30EDA0E}" type="pres">
      <dgm:prSet presAssocID="{CBB7EE8E-807B-458C-9727-D412E64BC925}" presName="image" presStyleLbl="fgImgPlace1" presStyleIdx="0" presStyleCnt="5" custScaleX="120518" custScaleY="120518"/>
      <dgm:spPr>
        <a:blipFill rotWithShape="1">
          <a:blip xmlns:r="http://schemas.openxmlformats.org/officeDocument/2006/relationships" r:embed="rId1"/>
          <a:stretch>
            <a:fillRect/>
          </a:stretch>
        </a:blipFill>
        <a:ln>
          <a:noFill/>
        </a:ln>
      </dgm:spPr>
      <dgm:t>
        <a:bodyPr/>
        <a:lstStyle/>
        <a:p>
          <a:endParaRPr lang="en-US"/>
        </a:p>
      </dgm:t>
    </dgm:pt>
    <dgm:pt modelId="{DDC0E69A-A4A1-4E39-998E-BAFF23188E03}" type="pres">
      <dgm:prSet presAssocID="{CBB7EE8E-807B-458C-9727-D412E64BC925}" presName="childNode" presStyleLbl="node1" presStyleIdx="0" presStyleCnt="5">
        <dgm:presLayoutVars>
          <dgm:bulletEnabled val="1"/>
        </dgm:presLayoutVars>
      </dgm:prSet>
      <dgm:spPr/>
      <dgm:t>
        <a:bodyPr/>
        <a:lstStyle/>
        <a:p>
          <a:endParaRPr lang="en-US"/>
        </a:p>
      </dgm:t>
    </dgm:pt>
    <dgm:pt modelId="{721F6263-241D-4C5E-86FC-186F3A90CBC9}" type="pres">
      <dgm:prSet presAssocID="{CBB7EE8E-807B-458C-9727-D412E64BC925}" presName="parentNode" presStyleLbl="revTx" presStyleIdx="0" presStyleCnt="5">
        <dgm:presLayoutVars>
          <dgm:chMax val="0"/>
          <dgm:bulletEnabled val="1"/>
        </dgm:presLayoutVars>
      </dgm:prSet>
      <dgm:spPr/>
      <dgm:t>
        <a:bodyPr/>
        <a:lstStyle/>
        <a:p>
          <a:endParaRPr lang="en-US"/>
        </a:p>
      </dgm:t>
    </dgm:pt>
    <dgm:pt modelId="{DB4AE93A-E830-4CED-A271-4FC6FB00510E}" type="pres">
      <dgm:prSet presAssocID="{CF0DBE39-9E81-473D-B2A6-C3146CB8AD81}" presName="sibTrans" presStyleCnt="0"/>
      <dgm:spPr/>
    </dgm:pt>
    <dgm:pt modelId="{E4E73690-2ECC-4F9B-9EBB-11AA3AF5F58A}" type="pres">
      <dgm:prSet presAssocID="{817821DB-4AC1-4BDF-8490-97F9611CD99D}" presName="compositeNode" presStyleCnt="0">
        <dgm:presLayoutVars>
          <dgm:bulletEnabled val="1"/>
        </dgm:presLayoutVars>
      </dgm:prSet>
      <dgm:spPr/>
    </dgm:pt>
    <dgm:pt modelId="{B2B00047-379E-4708-8118-350216D44502}" type="pres">
      <dgm:prSet presAssocID="{817821DB-4AC1-4BDF-8490-97F9611CD99D}" presName="image" presStyleLbl="fgImgPlace1" presStyleIdx="1" presStyleCnt="5" custScaleX="120518" custScaleY="120518"/>
      <dgm:spPr>
        <a:blipFill rotWithShape="1">
          <a:blip xmlns:r="http://schemas.openxmlformats.org/officeDocument/2006/relationships" r:embed="rId2"/>
          <a:stretch>
            <a:fillRect/>
          </a:stretch>
        </a:blipFill>
        <a:ln>
          <a:noFill/>
        </a:ln>
      </dgm:spPr>
      <dgm:t>
        <a:bodyPr/>
        <a:lstStyle/>
        <a:p>
          <a:endParaRPr lang="en-US"/>
        </a:p>
      </dgm:t>
    </dgm:pt>
    <dgm:pt modelId="{6E0B565B-6918-4B3C-999C-9029A5B762D5}" type="pres">
      <dgm:prSet presAssocID="{817821DB-4AC1-4BDF-8490-97F9611CD99D}" presName="childNode" presStyleLbl="node1" presStyleIdx="1" presStyleCnt="5">
        <dgm:presLayoutVars>
          <dgm:bulletEnabled val="1"/>
        </dgm:presLayoutVars>
      </dgm:prSet>
      <dgm:spPr/>
      <dgm:t>
        <a:bodyPr/>
        <a:lstStyle/>
        <a:p>
          <a:endParaRPr lang="en-US"/>
        </a:p>
      </dgm:t>
    </dgm:pt>
    <dgm:pt modelId="{4F6776EA-4A40-43FA-A608-527E238F883A}" type="pres">
      <dgm:prSet presAssocID="{817821DB-4AC1-4BDF-8490-97F9611CD99D}" presName="parentNode" presStyleLbl="revTx" presStyleIdx="1" presStyleCnt="5">
        <dgm:presLayoutVars>
          <dgm:chMax val="0"/>
          <dgm:bulletEnabled val="1"/>
        </dgm:presLayoutVars>
      </dgm:prSet>
      <dgm:spPr/>
      <dgm:t>
        <a:bodyPr/>
        <a:lstStyle/>
        <a:p>
          <a:endParaRPr lang="en-US"/>
        </a:p>
      </dgm:t>
    </dgm:pt>
    <dgm:pt modelId="{2A4355E8-A783-43E8-9313-6DCACFD2F46B}" type="pres">
      <dgm:prSet presAssocID="{9DB9B96D-3549-4EDB-AE98-CDD37AFD23B2}" presName="sibTrans" presStyleCnt="0"/>
      <dgm:spPr/>
    </dgm:pt>
    <dgm:pt modelId="{805E6BD4-BDA3-4731-9509-A6C3401B9438}" type="pres">
      <dgm:prSet presAssocID="{C0ABD29B-C698-45A3-A499-1A0D4A9F50A2}" presName="compositeNode" presStyleCnt="0">
        <dgm:presLayoutVars>
          <dgm:bulletEnabled val="1"/>
        </dgm:presLayoutVars>
      </dgm:prSet>
      <dgm:spPr/>
    </dgm:pt>
    <dgm:pt modelId="{EDF6B82A-9030-46C5-BC88-23CFCF86F4E0}" type="pres">
      <dgm:prSet presAssocID="{C0ABD29B-C698-45A3-A499-1A0D4A9F50A2}" presName="image" presStyleLbl="fgImgPlace1" presStyleIdx="2" presStyleCnt="5" custScaleX="120518" custScaleY="120518"/>
      <dgm:spPr>
        <a:blipFill rotWithShape="1">
          <a:blip xmlns:r="http://schemas.openxmlformats.org/officeDocument/2006/relationships" r:embed="rId3"/>
          <a:stretch>
            <a:fillRect/>
          </a:stretch>
        </a:blipFill>
        <a:ln>
          <a:noFill/>
        </a:ln>
      </dgm:spPr>
      <dgm:t>
        <a:bodyPr/>
        <a:lstStyle/>
        <a:p>
          <a:endParaRPr lang="en-US"/>
        </a:p>
      </dgm:t>
    </dgm:pt>
    <dgm:pt modelId="{5301BB57-3D1B-41E8-BAFE-69B47BEEC107}" type="pres">
      <dgm:prSet presAssocID="{C0ABD29B-C698-45A3-A499-1A0D4A9F50A2}" presName="childNode" presStyleLbl="node1" presStyleIdx="2" presStyleCnt="5">
        <dgm:presLayoutVars>
          <dgm:bulletEnabled val="1"/>
        </dgm:presLayoutVars>
      </dgm:prSet>
      <dgm:spPr/>
      <dgm:t>
        <a:bodyPr/>
        <a:lstStyle/>
        <a:p>
          <a:endParaRPr lang="en-US"/>
        </a:p>
      </dgm:t>
    </dgm:pt>
    <dgm:pt modelId="{ED56D629-375A-4F26-9B9A-4387919A5920}" type="pres">
      <dgm:prSet presAssocID="{C0ABD29B-C698-45A3-A499-1A0D4A9F50A2}" presName="parentNode" presStyleLbl="revTx" presStyleIdx="2" presStyleCnt="5">
        <dgm:presLayoutVars>
          <dgm:chMax val="0"/>
          <dgm:bulletEnabled val="1"/>
        </dgm:presLayoutVars>
      </dgm:prSet>
      <dgm:spPr/>
      <dgm:t>
        <a:bodyPr/>
        <a:lstStyle/>
        <a:p>
          <a:endParaRPr lang="en-US"/>
        </a:p>
      </dgm:t>
    </dgm:pt>
    <dgm:pt modelId="{20032356-9720-4E21-B4AB-EF1613BEE8BA}" type="pres">
      <dgm:prSet presAssocID="{235DB492-DDE2-47BE-9964-8D7FFC8E1A75}" presName="sibTrans" presStyleCnt="0"/>
      <dgm:spPr/>
    </dgm:pt>
    <dgm:pt modelId="{0678D236-7DF6-4E27-A7BB-71FF4A09433E}" type="pres">
      <dgm:prSet presAssocID="{623AC5A4-D9FB-42AB-A233-667C450C26D7}" presName="compositeNode" presStyleCnt="0">
        <dgm:presLayoutVars>
          <dgm:bulletEnabled val="1"/>
        </dgm:presLayoutVars>
      </dgm:prSet>
      <dgm:spPr/>
    </dgm:pt>
    <dgm:pt modelId="{BC7EEE77-894E-487D-9011-A078E73D07A2}" type="pres">
      <dgm:prSet presAssocID="{623AC5A4-D9FB-42AB-A233-667C450C26D7}" presName="image" presStyleLbl="fgImgPlace1" presStyleIdx="3" presStyleCnt="5" custScaleX="120518" custScaleY="120518"/>
      <dgm:spPr>
        <a:blipFill rotWithShape="1">
          <a:blip xmlns:r="http://schemas.openxmlformats.org/officeDocument/2006/relationships" r:embed="rId4"/>
          <a:stretch>
            <a:fillRect/>
          </a:stretch>
        </a:blipFill>
        <a:ln>
          <a:noFill/>
        </a:ln>
      </dgm:spPr>
      <dgm:t>
        <a:bodyPr/>
        <a:lstStyle/>
        <a:p>
          <a:endParaRPr lang="en-US"/>
        </a:p>
      </dgm:t>
    </dgm:pt>
    <dgm:pt modelId="{9562E2B7-3564-4E61-997E-AA5BB7ACAA68}" type="pres">
      <dgm:prSet presAssocID="{623AC5A4-D9FB-42AB-A233-667C450C26D7}" presName="childNode" presStyleLbl="node1" presStyleIdx="3" presStyleCnt="5">
        <dgm:presLayoutVars>
          <dgm:bulletEnabled val="1"/>
        </dgm:presLayoutVars>
      </dgm:prSet>
      <dgm:spPr/>
      <dgm:t>
        <a:bodyPr/>
        <a:lstStyle/>
        <a:p>
          <a:endParaRPr lang="en-US"/>
        </a:p>
      </dgm:t>
    </dgm:pt>
    <dgm:pt modelId="{E99E896C-009A-463E-A3F6-ECC4CF4E6C75}" type="pres">
      <dgm:prSet presAssocID="{623AC5A4-D9FB-42AB-A233-667C450C26D7}" presName="parentNode" presStyleLbl="revTx" presStyleIdx="3" presStyleCnt="5">
        <dgm:presLayoutVars>
          <dgm:chMax val="0"/>
          <dgm:bulletEnabled val="1"/>
        </dgm:presLayoutVars>
      </dgm:prSet>
      <dgm:spPr/>
      <dgm:t>
        <a:bodyPr/>
        <a:lstStyle/>
        <a:p>
          <a:endParaRPr lang="en-US"/>
        </a:p>
      </dgm:t>
    </dgm:pt>
    <dgm:pt modelId="{57A0D68D-74D0-418B-B7AB-784CB5253AEF}" type="pres">
      <dgm:prSet presAssocID="{5DF2A9BC-3D18-414C-8868-DAA7ADBE8945}" presName="sibTrans" presStyleCnt="0"/>
      <dgm:spPr/>
    </dgm:pt>
    <dgm:pt modelId="{805712E5-B7ED-4C6C-874A-1FE6B84CCDCA}" type="pres">
      <dgm:prSet presAssocID="{80B25CE6-7406-441A-8163-32CF2C6F6FB3}" presName="compositeNode" presStyleCnt="0">
        <dgm:presLayoutVars>
          <dgm:bulletEnabled val="1"/>
        </dgm:presLayoutVars>
      </dgm:prSet>
      <dgm:spPr/>
    </dgm:pt>
    <dgm:pt modelId="{B0661127-E500-4B30-B2D8-3B73F520202F}" type="pres">
      <dgm:prSet presAssocID="{80B25CE6-7406-441A-8163-32CF2C6F6FB3}" presName="image" presStyleLbl="fgImgPlace1" presStyleIdx="4" presStyleCnt="5" custScaleX="120518" custScaleY="120518"/>
      <dgm:spPr>
        <a:blipFill rotWithShape="1">
          <a:blip xmlns:r="http://schemas.openxmlformats.org/officeDocument/2006/relationships" r:embed="rId5"/>
          <a:stretch>
            <a:fillRect/>
          </a:stretch>
        </a:blipFill>
        <a:ln>
          <a:noFill/>
        </a:ln>
      </dgm:spPr>
      <dgm:t>
        <a:bodyPr/>
        <a:lstStyle/>
        <a:p>
          <a:endParaRPr lang="en-US"/>
        </a:p>
      </dgm:t>
    </dgm:pt>
    <dgm:pt modelId="{0FDBE6F3-0A65-4FFD-B192-50FB7F581061}" type="pres">
      <dgm:prSet presAssocID="{80B25CE6-7406-441A-8163-32CF2C6F6FB3}" presName="childNode" presStyleLbl="node1" presStyleIdx="4" presStyleCnt="5">
        <dgm:presLayoutVars>
          <dgm:bulletEnabled val="1"/>
        </dgm:presLayoutVars>
      </dgm:prSet>
      <dgm:spPr/>
      <dgm:t>
        <a:bodyPr/>
        <a:lstStyle/>
        <a:p>
          <a:endParaRPr lang="en-US"/>
        </a:p>
      </dgm:t>
    </dgm:pt>
    <dgm:pt modelId="{96D0F6FF-1605-405E-BDBE-7043F6C33708}" type="pres">
      <dgm:prSet presAssocID="{80B25CE6-7406-441A-8163-32CF2C6F6FB3}" presName="parentNode" presStyleLbl="revTx" presStyleIdx="4" presStyleCnt="5">
        <dgm:presLayoutVars>
          <dgm:chMax val="0"/>
          <dgm:bulletEnabled val="1"/>
        </dgm:presLayoutVars>
      </dgm:prSet>
      <dgm:spPr/>
      <dgm:t>
        <a:bodyPr/>
        <a:lstStyle/>
        <a:p>
          <a:endParaRPr lang="en-US"/>
        </a:p>
      </dgm:t>
    </dgm:pt>
  </dgm:ptLst>
  <dgm:cxnLst>
    <dgm:cxn modelId="{8975468F-0A05-4DF6-80E8-1EF1D7BCC0B2}" srcId="{CBB7EE8E-807B-458C-9727-D412E64BC925}" destId="{AA63C3D3-B287-4614-B42D-A5E5CAAE28D7}" srcOrd="3" destOrd="0" parTransId="{EB91542F-7A34-4159-BB6A-750CD0250F91}" sibTransId="{2DB08E42-EFD4-4DDF-90D1-840EE8F10B3F}"/>
    <dgm:cxn modelId="{6E8860D8-C923-4D61-99CF-BE302D07CC62}" srcId="{CBB7EE8E-807B-458C-9727-D412E64BC925}" destId="{0D5ADA31-EAF2-4CC7-9728-74C111F8E716}" srcOrd="5" destOrd="0" parTransId="{604A5DBF-8799-46F3-8338-EBB3E68C0277}" sibTransId="{66677E51-827D-41D6-B522-0F412D115C2C}"/>
    <dgm:cxn modelId="{B7E5D55F-A99C-4A7F-BBDF-EB0DCD8C7BC9}" type="presOf" srcId="{61AC36FC-8A2B-42C6-96DE-59CACA982F46}" destId="{6E0B565B-6918-4B3C-999C-9029A5B762D5}" srcOrd="0" destOrd="4" presId="urn:microsoft.com/office/officeart/2005/8/layout/hList2"/>
    <dgm:cxn modelId="{E019313B-82FB-4059-BFC1-AE5DEE7D12C3}" type="presOf" srcId="{BE2294E0-B74B-458A-819E-F056ABF5CE45}" destId="{DDC0E69A-A4A1-4E39-998E-BAFF23188E03}" srcOrd="0" destOrd="4" presId="urn:microsoft.com/office/officeart/2005/8/layout/hList2"/>
    <dgm:cxn modelId="{D8755E9E-CFD0-4EEA-84C4-207A0422FF79}" srcId="{623AC5A4-D9FB-42AB-A233-667C450C26D7}" destId="{554D3595-32F1-455E-BA38-BD45654F7E41}" srcOrd="0" destOrd="0" parTransId="{A6104B9E-90AA-43E8-A3AF-3F403757AD21}" sibTransId="{03CE2F77-D089-48D1-8C02-AEE55DC1FD6D}"/>
    <dgm:cxn modelId="{2E73B5ED-9E99-4844-B0B0-640C34A41988}" type="presOf" srcId="{AD8CB58A-D4DB-4705-9523-C97A491AD61B}" destId="{0FDBE6F3-0A65-4FFD-B192-50FB7F581061}" srcOrd="0" destOrd="0" presId="urn:microsoft.com/office/officeart/2005/8/layout/hList2"/>
    <dgm:cxn modelId="{ADBC36FD-2E4A-4BF9-86E3-A2B12C5DB819}" type="presOf" srcId="{84B60372-9310-493A-A5BD-04ADF42CD98C}" destId="{6E0B565B-6918-4B3C-999C-9029A5B762D5}" srcOrd="0" destOrd="2" presId="urn:microsoft.com/office/officeart/2005/8/layout/hList2"/>
    <dgm:cxn modelId="{B55EDB6D-40D3-4E38-8653-444E3A60B846}" srcId="{CBB7EE8E-807B-458C-9727-D412E64BC925}" destId="{2E62489B-082A-487B-AB88-31C6964FC2F1}" srcOrd="1" destOrd="0" parTransId="{A2638676-DAF5-4826-8CAD-1A80B41F046F}" sibTransId="{2BEDAB50-9A51-4A3F-B20D-0F570FD30E36}"/>
    <dgm:cxn modelId="{BBCAF849-8373-4DC0-9879-46F55DE78717}" srcId="{623AC5A4-D9FB-42AB-A233-667C450C26D7}" destId="{B75BF823-FB50-4C54-A17B-92077D749FEA}" srcOrd="2" destOrd="0" parTransId="{CFA64801-B368-40B0-90C6-6A694E66C219}" sibTransId="{192E91F4-3116-4F8B-920C-D48F9DDC1BF1}"/>
    <dgm:cxn modelId="{2FDAF89F-27E7-4B28-8EDA-F392DAB868B3}" srcId="{817821DB-4AC1-4BDF-8490-97F9611CD99D}" destId="{61AC36FC-8A2B-42C6-96DE-59CACA982F46}" srcOrd="1" destOrd="0" parTransId="{265EA3DD-02BF-41B5-9747-C184FBDA781B}" sibTransId="{7615774C-1043-48DC-AE73-4A8508042F8D}"/>
    <dgm:cxn modelId="{116AA057-4C90-4382-9907-545B605CE875}" srcId="{80B25CE6-7406-441A-8163-32CF2C6F6FB3}" destId="{60EDABEB-D2D5-4F58-A687-AE370F63CEFA}" srcOrd="2" destOrd="0" parTransId="{867DC11B-67E1-4BAF-A096-83032594B1A6}" sibTransId="{2EC51B1A-6771-4D37-A10E-FC1A640CB454}"/>
    <dgm:cxn modelId="{2FAD922D-D2BD-44E4-9D38-CA527D4246AA}" srcId="{80B25CE6-7406-441A-8163-32CF2C6F6FB3}" destId="{AD8CB58A-D4DB-4705-9523-C97A491AD61B}" srcOrd="0" destOrd="0" parTransId="{FD83BF5A-CB31-49EE-817F-9A49EC58CAED}" sibTransId="{250A3340-7969-4457-9C21-DD944869B80D}"/>
    <dgm:cxn modelId="{DD82ED07-813B-44EB-8273-9F9C3EB95377}" srcId="{50FAD68F-599A-4FBE-A398-AA47BE23F733}" destId="{CBB7EE8E-807B-458C-9727-D412E64BC925}" srcOrd="0" destOrd="0" parTransId="{FB7208D7-0E6F-4F64-9E5C-35F8A27F7A0D}" sibTransId="{CF0DBE39-9E81-473D-B2A6-C3146CB8AD81}"/>
    <dgm:cxn modelId="{07368C0B-3DEA-4C30-98AF-29026A61474B}" srcId="{907D46D0-EE7E-4723-8BFB-103CCDE26676}" destId="{A1B3772E-510E-4E98-AA45-44EF37EFC084}" srcOrd="0" destOrd="0" parTransId="{333D4305-6239-468C-8EA9-993BE16FC63C}" sibTransId="{75F5C343-AA21-4A91-BD68-6FBF0546E3CB}"/>
    <dgm:cxn modelId="{E0ABF12B-A5E6-41B4-B92C-1F2C737B5AF6}" srcId="{CBB7EE8E-807B-458C-9727-D412E64BC925}" destId="{3B3F1A59-D302-4B3D-B8E8-3C7309255C61}" srcOrd="2" destOrd="0" parTransId="{28252206-1105-44F3-98EE-58D434F9A95E}" sibTransId="{B19DDC24-F840-45C7-B2A0-E40BACA76C39}"/>
    <dgm:cxn modelId="{523B6AEE-A421-45D8-BD60-AE3792016C8B}" type="presOf" srcId="{94A25D92-AB76-40B7-90DF-1F7A29AF1135}" destId="{9562E2B7-3564-4E61-997E-AA5BB7ACAA68}" srcOrd="0" destOrd="1" presId="urn:microsoft.com/office/officeart/2005/8/layout/hList2"/>
    <dgm:cxn modelId="{76634A3A-06D1-4457-8ED1-B53096E7797E}" type="presOf" srcId="{491A72E2-3477-4737-9D1C-1F8ABC924C45}" destId="{5301BB57-3D1B-41E8-BAFE-69B47BEEC107}" srcOrd="0" destOrd="4" presId="urn:microsoft.com/office/officeart/2005/8/layout/hList2"/>
    <dgm:cxn modelId="{D1A50791-D06B-494D-B59C-B9D3D586B031}" type="presOf" srcId="{554D3595-32F1-455E-BA38-BD45654F7E41}" destId="{9562E2B7-3564-4E61-997E-AA5BB7ACAA68}" srcOrd="0" destOrd="0" presId="urn:microsoft.com/office/officeart/2005/8/layout/hList2"/>
    <dgm:cxn modelId="{DFDC84C2-B142-439A-930E-97CF1B43CB59}" type="presOf" srcId="{A592968A-F59E-48B4-BC24-8142F99CE4DA}" destId="{6E0B565B-6918-4B3C-999C-9029A5B762D5}" srcOrd="0" destOrd="5" presId="urn:microsoft.com/office/officeart/2005/8/layout/hList2"/>
    <dgm:cxn modelId="{0BC40E68-0E8D-47F0-839C-ACB75A09DE54}" type="presOf" srcId="{0A455C49-40F0-4098-836E-2ECCB04EDE14}" destId="{9562E2B7-3564-4E61-997E-AA5BB7ACAA68}" srcOrd="0" destOrd="4" presId="urn:microsoft.com/office/officeart/2005/8/layout/hList2"/>
    <dgm:cxn modelId="{2A133F03-D111-4A09-9BA8-3FD0D6D9B207}" type="presOf" srcId="{A1B3772E-510E-4E98-AA45-44EF37EFC084}" destId="{6E0B565B-6918-4B3C-999C-9029A5B762D5}" srcOrd="0" destOrd="1" presId="urn:microsoft.com/office/officeart/2005/8/layout/hList2"/>
    <dgm:cxn modelId="{C9793FE1-37AC-4B0C-889A-47D8475F62FF}" srcId="{623AC5A4-D9FB-42AB-A233-667C450C26D7}" destId="{2DB89BA4-6D2A-43E2-B671-0BCAF36F7347}" srcOrd="3" destOrd="0" parTransId="{1A3EE8B0-9885-47E1-B9D6-B578C793D37D}" sibTransId="{F3B61F74-18EC-41B1-89B3-826E22A293D7}"/>
    <dgm:cxn modelId="{8A52CF31-D60C-493E-8EF1-083A405C06B5}" srcId="{C0ABD29B-C698-45A3-A499-1A0D4A9F50A2}" destId="{13EEEC80-C8A1-4514-8925-980A4908DF62}" srcOrd="0" destOrd="0" parTransId="{9EE56600-D158-4505-94D5-69F003AF661E}" sibTransId="{904BB634-1974-4F54-A2DA-88E293DE79E7}"/>
    <dgm:cxn modelId="{8750AC96-094F-44FD-B37F-CA975A046B38}" srcId="{623AC5A4-D9FB-42AB-A233-667C450C26D7}" destId="{0A455C49-40F0-4098-836E-2ECCB04EDE14}" srcOrd="4" destOrd="0" parTransId="{1C79DB1F-CD6A-47A3-9EA6-41BB26EB7403}" sibTransId="{A81A65DA-98F7-4DAC-9565-411772462BA5}"/>
    <dgm:cxn modelId="{13DDD966-4AF8-4134-B08F-0E818BA945A1}" type="presOf" srcId="{EB14792D-2769-4655-8645-48646175B2F7}" destId="{0FDBE6F3-0A65-4FFD-B192-50FB7F581061}" srcOrd="0" destOrd="1" presId="urn:microsoft.com/office/officeart/2005/8/layout/hList2"/>
    <dgm:cxn modelId="{01E33F62-1CB4-472A-B111-613AF0ACA086}" type="presOf" srcId="{2DB89BA4-6D2A-43E2-B671-0BCAF36F7347}" destId="{9562E2B7-3564-4E61-997E-AA5BB7ACAA68}" srcOrd="0" destOrd="3" presId="urn:microsoft.com/office/officeart/2005/8/layout/hList2"/>
    <dgm:cxn modelId="{FCA280BF-44EF-4A4A-85DC-311AA23CF2E6}" type="presOf" srcId="{60EDABEB-D2D5-4F58-A687-AE370F63CEFA}" destId="{0FDBE6F3-0A65-4FFD-B192-50FB7F581061}" srcOrd="0" destOrd="2" presId="urn:microsoft.com/office/officeart/2005/8/layout/hList2"/>
    <dgm:cxn modelId="{5EF120DC-E477-4A21-A675-ABCB1CBD9E9C}" srcId="{C0ABD29B-C698-45A3-A499-1A0D4A9F50A2}" destId="{7FED846B-8B8F-4FE8-94DE-E50DFB152BE4}" srcOrd="5" destOrd="0" parTransId="{1E56859F-87CF-4FC1-AB27-B0F1EEF9AB82}" sibTransId="{AEA4A68F-1C2B-4BE2-832A-5FDEEF37E39B}"/>
    <dgm:cxn modelId="{416A2181-025D-45BE-ADCC-E4231E0F841E}" srcId="{50FAD68F-599A-4FBE-A398-AA47BE23F733}" destId="{80B25CE6-7406-441A-8163-32CF2C6F6FB3}" srcOrd="4" destOrd="0" parTransId="{8CB2AAED-226B-4226-8A18-5C04E367D82F}" sibTransId="{5F5E40A0-B7FF-4FCA-925F-AACF168F67E4}"/>
    <dgm:cxn modelId="{659A4BAB-358B-4830-B5EE-5E863F5548CE}" srcId="{C0ABD29B-C698-45A3-A499-1A0D4A9F50A2}" destId="{AE080581-20BC-46BA-A4EE-F2E6B1A74749}" srcOrd="1" destOrd="0" parTransId="{ECDBE202-8139-42E2-9136-C57936DDB556}" sibTransId="{78FB8FA0-4B1E-4E69-8BC4-F03A24F5F2AC}"/>
    <dgm:cxn modelId="{323A4329-080A-4C15-976F-F1C4EBB16C99}" srcId="{907D46D0-EE7E-4723-8BFB-103CCDE26676}" destId="{85EC8A26-7414-4583-90B8-F8949CB2BF90}" srcOrd="2" destOrd="0" parTransId="{F946FC49-F9ED-48F0-8E91-743D5A905499}" sibTransId="{9D6DD1B4-4B6C-476F-AEA3-D2B39E90A6B8}"/>
    <dgm:cxn modelId="{00BBC07F-8602-44B9-A9B2-0EB88E661C22}" type="presOf" srcId="{C0ABD29B-C698-45A3-A499-1A0D4A9F50A2}" destId="{ED56D629-375A-4F26-9B9A-4387919A5920}" srcOrd="0" destOrd="0" presId="urn:microsoft.com/office/officeart/2005/8/layout/hList2"/>
    <dgm:cxn modelId="{DF10AD05-5E27-4615-81E8-0D50D5950A50}" type="presOf" srcId="{2E62489B-082A-487B-AB88-31C6964FC2F1}" destId="{DDC0E69A-A4A1-4E39-998E-BAFF23188E03}" srcOrd="0" destOrd="1" presId="urn:microsoft.com/office/officeart/2005/8/layout/hList2"/>
    <dgm:cxn modelId="{D6015AB0-19EA-4427-B957-E718F8C7D719}" srcId="{C0ABD29B-C698-45A3-A499-1A0D4A9F50A2}" destId="{7DB2A93F-59D7-4BE8-AE09-2377F703A156}" srcOrd="3" destOrd="0" parTransId="{70A0AE61-DE64-4B0A-9383-3EAF1456FA1A}" sibTransId="{5A59FFCD-FB22-4948-8783-F77D0813874D}"/>
    <dgm:cxn modelId="{4E06851F-ED06-4CDE-BE58-951CF77F7AFC}" type="presOf" srcId="{85EC8A26-7414-4583-90B8-F8949CB2BF90}" destId="{6E0B565B-6918-4B3C-999C-9029A5B762D5}" srcOrd="0" destOrd="3" presId="urn:microsoft.com/office/officeart/2005/8/layout/hList2"/>
    <dgm:cxn modelId="{8F9B4B64-F32A-453C-914A-441B3F52173F}" type="presOf" srcId="{B75BF823-FB50-4C54-A17B-92077D749FEA}" destId="{9562E2B7-3564-4E61-997E-AA5BB7ACAA68}" srcOrd="0" destOrd="2" presId="urn:microsoft.com/office/officeart/2005/8/layout/hList2"/>
    <dgm:cxn modelId="{FFB8904B-A5CA-4EAD-B80F-E5D9EE3C0475}" srcId="{907D46D0-EE7E-4723-8BFB-103CCDE26676}" destId="{84B60372-9310-493A-A5BD-04ADF42CD98C}" srcOrd="1" destOrd="0" parTransId="{A09ECE4B-A4C0-4B83-96A6-5376D9EB459D}" sibTransId="{DE2DEE3E-C419-4FFA-A61A-4E2EA067576C}"/>
    <dgm:cxn modelId="{6EC28051-6206-4ABF-9ACE-10D6D57D4AEF}" type="presOf" srcId="{3B3F1A59-D302-4B3D-B8E8-3C7309255C61}" destId="{DDC0E69A-A4A1-4E39-998E-BAFF23188E03}" srcOrd="0" destOrd="2" presId="urn:microsoft.com/office/officeart/2005/8/layout/hList2"/>
    <dgm:cxn modelId="{52647735-1DDE-418B-8B0A-29BF6278B03B}" srcId="{80B25CE6-7406-441A-8163-32CF2C6F6FB3}" destId="{EB14792D-2769-4655-8645-48646175B2F7}" srcOrd="1" destOrd="0" parTransId="{1A2E189E-E3E3-46A8-BCE3-5E37CD0B84D2}" sibTransId="{B66DF544-C6F7-411B-8C20-97BDD7F778CE}"/>
    <dgm:cxn modelId="{77926E33-00B5-4766-A675-3A28AF3CFC87}" type="presOf" srcId="{623AC5A4-D9FB-42AB-A233-667C450C26D7}" destId="{E99E896C-009A-463E-A3F6-ECC4CF4E6C75}" srcOrd="0" destOrd="0" presId="urn:microsoft.com/office/officeart/2005/8/layout/hList2"/>
    <dgm:cxn modelId="{CD1540CE-9B2B-4DBD-9E07-692FDF302FB6}" srcId="{623AC5A4-D9FB-42AB-A233-667C450C26D7}" destId="{94A25D92-AB76-40B7-90DF-1F7A29AF1135}" srcOrd="1" destOrd="0" parTransId="{C9546F7A-387E-4BD7-BA49-C2257A9158FA}" sibTransId="{0802AEC5-05F6-433D-ACF2-1C3C0E9DAFF7}"/>
    <dgm:cxn modelId="{66AF72C2-8A24-4A3E-A173-E1413CC1D4F3}" type="presOf" srcId="{0E2BB55C-380F-4DEF-A866-7B99C4E7156C}" destId="{9562E2B7-3564-4E61-997E-AA5BB7ACAA68}" srcOrd="0" destOrd="5" presId="urn:microsoft.com/office/officeart/2005/8/layout/hList2"/>
    <dgm:cxn modelId="{45AC97FC-B7AC-4CAE-BF56-E99D24346915}" type="presOf" srcId="{817821DB-4AC1-4BDF-8490-97F9611CD99D}" destId="{4F6776EA-4A40-43FA-A608-527E238F883A}" srcOrd="0" destOrd="0" presId="urn:microsoft.com/office/officeart/2005/8/layout/hList2"/>
    <dgm:cxn modelId="{734E2488-C3E8-4501-BB2D-3FD8F36F7D7B}" type="presOf" srcId="{50FAD68F-599A-4FBE-A398-AA47BE23F733}" destId="{CB3EB421-EFCB-4BBF-B591-C4DBF9254E55}" srcOrd="0" destOrd="0" presId="urn:microsoft.com/office/officeart/2005/8/layout/hList2"/>
    <dgm:cxn modelId="{8D26C2D9-BB0F-4F79-9220-5F33E49DD2C3}" type="presOf" srcId="{13EEEC80-C8A1-4514-8925-980A4908DF62}" destId="{5301BB57-3D1B-41E8-BAFE-69B47BEEC107}" srcOrd="0" destOrd="0" presId="urn:microsoft.com/office/officeart/2005/8/layout/hList2"/>
    <dgm:cxn modelId="{9A1CA136-1261-4139-A931-8043D729A102}" srcId="{C0ABD29B-C698-45A3-A499-1A0D4A9F50A2}" destId="{491A72E2-3477-4737-9D1C-1F8ABC924C45}" srcOrd="4" destOrd="0" parTransId="{BBF56536-B24F-4667-8B01-A7F878242E2B}" sibTransId="{B1DB24C0-05E9-45A7-8DF0-4B95944251E4}"/>
    <dgm:cxn modelId="{3E6F9622-4386-4FF5-90BD-9C81999504C5}" srcId="{50FAD68F-599A-4FBE-A398-AA47BE23F733}" destId="{C0ABD29B-C698-45A3-A499-1A0D4A9F50A2}" srcOrd="2" destOrd="0" parTransId="{43E7BE82-1B3B-4E16-87D9-6DEE12E29781}" sibTransId="{235DB492-DDE2-47BE-9964-8D7FFC8E1A75}"/>
    <dgm:cxn modelId="{D9B1CFE8-F4BF-4FB0-9171-08E5EDF2715B}" type="presOf" srcId="{CBB7EE8E-807B-458C-9727-D412E64BC925}" destId="{721F6263-241D-4C5E-86FC-186F3A90CBC9}" srcOrd="0" destOrd="0" presId="urn:microsoft.com/office/officeart/2005/8/layout/hList2"/>
    <dgm:cxn modelId="{C1D6FC96-BD33-4374-A28F-A81D9F4AF837}" type="presOf" srcId="{80B25CE6-7406-441A-8163-32CF2C6F6FB3}" destId="{96D0F6FF-1605-405E-BDBE-7043F6C33708}" srcOrd="0" destOrd="0" presId="urn:microsoft.com/office/officeart/2005/8/layout/hList2"/>
    <dgm:cxn modelId="{96D17D27-EEAA-4BF4-8045-D0EB422F91DE}" srcId="{623AC5A4-D9FB-42AB-A233-667C450C26D7}" destId="{0E2BB55C-380F-4DEF-A866-7B99C4E7156C}" srcOrd="5" destOrd="0" parTransId="{FCE587F0-807C-4204-B39D-51588235ECEF}" sibTransId="{5752CCA7-F919-4B9E-BAB2-DE3BC04DC2B6}"/>
    <dgm:cxn modelId="{793DBCA4-160B-479D-9F82-CA6B6D9CF3F3}" type="presOf" srcId="{7DB2A93F-59D7-4BE8-AE09-2377F703A156}" destId="{5301BB57-3D1B-41E8-BAFE-69B47BEEC107}" srcOrd="0" destOrd="3" presId="urn:microsoft.com/office/officeart/2005/8/layout/hList2"/>
    <dgm:cxn modelId="{C900F4F8-3DD5-4442-B6CF-08CEF5751A27}" srcId="{817821DB-4AC1-4BDF-8490-97F9611CD99D}" destId="{A592968A-F59E-48B4-BC24-8142F99CE4DA}" srcOrd="2" destOrd="0" parTransId="{D2DB8470-D0E7-4C9A-9518-97160BFE00C2}" sibTransId="{5182B8FA-EBB6-45A8-ABDE-11E330FD03B7}"/>
    <dgm:cxn modelId="{86A507B8-429D-42CC-ACBE-5E8841BAE99C}" srcId="{CBB7EE8E-807B-458C-9727-D412E64BC925}" destId="{BE2294E0-B74B-458A-819E-F056ABF5CE45}" srcOrd="4" destOrd="0" parTransId="{AEFC50F9-CE0B-45E9-8EFA-A09462A9AA84}" sibTransId="{1855AA03-F6EC-4893-A29C-3418E82160BA}"/>
    <dgm:cxn modelId="{06991CD1-140F-4BAA-94F8-7BFEFD4120DF}" srcId="{80B25CE6-7406-441A-8163-32CF2C6F6FB3}" destId="{83D67FE1-D5A1-45DA-93E6-3ACA25FB9B93}" srcOrd="3" destOrd="0" parTransId="{1FA9967C-C285-4D62-A7A6-039B4A5CBC58}" sibTransId="{A397B62E-66B5-4B29-BB7D-96233D2AF100}"/>
    <dgm:cxn modelId="{2CAB1236-F524-4C02-B780-88370FCE74C0}" srcId="{817821DB-4AC1-4BDF-8490-97F9611CD99D}" destId="{907D46D0-EE7E-4723-8BFB-103CCDE26676}" srcOrd="0" destOrd="0" parTransId="{4D68C5DD-2252-4D67-919A-A412F2FB8BB7}" sibTransId="{6DDE9B33-58BC-4731-853D-16995FDAA986}"/>
    <dgm:cxn modelId="{EFE18AD5-D2DB-4721-843A-321EFFB3F860}" type="presOf" srcId="{73653BA8-8354-4440-A67E-835AC8E2E4A3}" destId="{DDC0E69A-A4A1-4E39-998E-BAFF23188E03}" srcOrd="0" destOrd="0" presId="urn:microsoft.com/office/officeart/2005/8/layout/hList2"/>
    <dgm:cxn modelId="{ADF425A6-A5FD-4BB0-A561-F6F912B478B0}" srcId="{50FAD68F-599A-4FBE-A398-AA47BE23F733}" destId="{817821DB-4AC1-4BDF-8490-97F9611CD99D}" srcOrd="1" destOrd="0" parTransId="{52591AA6-F203-4285-9001-13F444954C16}" sibTransId="{9DB9B96D-3549-4EDB-AE98-CDD37AFD23B2}"/>
    <dgm:cxn modelId="{39B18439-79EA-478F-9EF0-A160917E4BDA}" type="presOf" srcId="{AE080581-20BC-46BA-A4EE-F2E6B1A74749}" destId="{5301BB57-3D1B-41E8-BAFE-69B47BEEC107}" srcOrd="0" destOrd="1" presId="urn:microsoft.com/office/officeart/2005/8/layout/hList2"/>
    <dgm:cxn modelId="{BD53BDAA-CDA9-41BA-93F9-BB2841DFF556}" type="presOf" srcId="{7FED846B-8B8F-4FE8-94DE-E50DFB152BE4}" destId="{5301BB57-3D1B-41E8-BAFE-69B47BEEC107}" srcOrd="0" destOrd="5" presId="urn:microsoft.com/office/officeart/2005/8/layout/hList2"/>
    <dgm:cxn modelId="{E76055C4-229C-4089-A179-78681E8BB48A}" type="presOf" srcId="{AA63C3D3-B287-4614-B42D-A5E5CAAE28D7}" destId="{DDC0E69A-A4A1-4E39-998E-BAFF23188E03}" srcOrd="0" destOrd="3" presId="urn:microsoft.com/office/officeart/2005/8/layout/hList2"/>
    <dgm:cxn modelId="{85C6E85D-3DC6-470A-8E12-29606FF52F6F}" srcId="{50FAD68F-599A-4FBE-A398-AA47BE23F733}" destId="{623AC5A4-D9FB-42AB-A233-667C450C26D7}" srcOrd="3" destOrd="0" parTransId="{E70DC5A9-5C76-4827-8F9C-0B13F98394C0}" sibTransId="{5DF2A9BC-3D18-414C-8868-DAA7ADBE8945}"/>
    <dgm:cxn modelId="{600163DB-E2AB-4536-AF7C-911349D4B0A4}" type="presOf" srcId="{3B49AE09-DB77-4CA0-AA5D-6DAF8F9CDDD7}" destId="{5301BB57-3D1B-41E8-BAFE-69B47BEEC107}" srcOrd="0" destOrd="2" presId="urn:microsoft.com/office/officeart/2005/8/layout/hList2"/>
    <dgm:cxn modelId="{837E3FDA-A34D-4115-9A17-9360BE286D6B}" type="presOf" srcId="{83D67FE1-D5A1-45DA-93E6-3ACA25FB9B93}" destId="{0FDBE6F3-0A65-4FFD-B192-50FB7F581061}" srcOrd="0" destOrd="3" presId="urn:microsoft.com/office/officeart/2005/8/layout/hList2"/>
    <dgm:cxn modelId="{FCAD591A-AA95-4C0E-A596-12482AFDF8BA}" type="presOf" srcId="{907D46D0-EE7E-4723-8BFB-103CCDE26676}" destId="{6E0B565B-6918-4B3C-999C-9029A5B762D5}" srcOrd="0" destOrd="0" presId="urn:microsoft.com/office/officeart/2005/8/layout/hList2"/>
    <dgm:cxn modelId="{53C03BF9-3D49-4AAE-BEA9-6AA4F0401493}" srcId="{C0ABD29B-C698-45A3-A499-1A0D4A9F50A2}" destId="{3B49AE09-DB77-4CA0-AA5D-6DAF8F9CDDD7}" srcOrd="2" destOrd="0" parTransId="{88D90525-3129-46B9-809F-B81895798744}" sibTransId="{7808B637-1C30-4FBC-914E-899DA996C172}"/>
    <dgm:cxn modelId="{D6DA0E35-4536-4511-8C07-63E9BB5F0274}" type="presOf" srcId="{0D5ADA31-EAF2-4CC7-9728-74C111F8E716}" destId="{DDC0E69A-A4A1-4E39-998E-BAFF23188E03}" srcOrd="0" destOrd="5" presId="urn:microsoft.com/office/officeart/2005/8/layout/hList2"/>
    <dgm:cxn modelId="{D05D13C1-6658-4B2A-B596-B1AA5602451E}" srcId="{CBB7EE8E-807B-458C-9727-D412E64BC925}" destId="{73653BA8-8354-4440-A67E-835AC8E2E4A3}" srcOrd="0" destOrd="0" parTransId="{533AEC05-C7CD-42A3-B6B7-19FFC03BBF87}" sibTransId="{37123F0D-0043-4774-A003-C6E52D4BA32F}"/>
    <dgm:cxn modelId="{E1859E6B-AD08-4361-8224-DB2F3C7AF435}" type="presParOf" srcId="{CB3EB421-EFCB-4BBF-B591-C4DBF9254E55}" destId="{CE6BF7C3-E2FF-4D47-A3E4-87FB85C4A1A7}" srcOrd="0" destOrd="0" presId="urn:microsoft.com/office/officeart/2005/8/layout/hList2"/>
    <dgm:cxn modelId="{B77CA8AA-9C66-470C-9476-559BD5D04233}" type="presParOf" srcId="{CE6BF7C3-E2FF-4D47-A3E4-87FB85C4A1A7}" destId="{967F9C98-3F38-415E-888F-4609D30EDA0E}" srcOrd="0" destOrd="0" presId="urn:microsoft.com/office/officeart/2005/8/layout/hList2"/>
    <dgm:cxn modelId="{5C41F5DF-D610-44C9-BF55-0898F6F5807A}" type="presParOf" srcId="{CE6BF7C3-E2FF-4D47-A3E4-87FB85C4A1A7}" destId="{DDC0E69A-A4A1-4E39-998E-BAFF23188E03}" srcOrd="1" destOrd="0" presId="urn:microsoft.com/office/officeart/2005/8/layout/hList2"/>
    <dgm:cxn modelId="{C906EA24-8BEC-4D1F-8FA9-6398AF9B25DB}" type="presParOf" srcId="{CE6BF7C3-E2FF-4D47-A3E4-87FB85C4A1A7}" destId="{721F6263-241D-4C5E-86FC-186F3A90CBC9}" srcOrd="2" destOrd="0" presId="urn:microsoft.com/office/officeart/2005/8/layout/hList2"/>
    <dgm:cxn modelId="{5A5BA9B9-3A30-4B93-A8E6-A0FC8E12ECBE}" type="presParOf" srcId="{CB3EB421-EFCB-4BBF-B591-C4DBF9254E55}" destId="{DB4AE93A-E830-4CED-A271-4FC6FB00510E}" srcOrd="1" destOrd="0" presId="urn:microsoft.com/office/officeart/2005/8/layout/hList2"/>
    <dgm:cxn modelId="{3263E7B7-FA36-4EA2-B2E7-7BBE45B4BCE4}" type="presParOf" srcId="{CB3EB421-EFCB-4BBF-B591-C4DBF9254E55}" destId="{E4E73690-2ECC-4F9B-9EBB-11AA3AF5F58A}" srcOrd="2" destOrd="0" presId="urn:microsoft.com/office/officeart/2005/8/layout/hList2"/>
    <dgm:cxn modelId="{33BD3E43-A60E-4864-B46C-0C81FFDC7A17}" type="presParOf" srcId="{E4E73690-2ECC-4F9B-9EBB-11AA3AF5F58A}" destId="{B2B00047-379E-4708-8118-350216D44502}" srcOrd="0" destOrd="0" presId="urn:microsoft.com/office/officeart/2005/8/layout/hList2"/>
    <dgm:cxn modelId="{F3BC3995-A9DF-4D89-9121-42D97609D764}" type="presParOf" srcId="{E4E73690-2ECC-4F9B-9EBB-11AA3AF5F58A}" destId="{6E0B565B-6918-4B3C-999C-9029A5B762D5}" srcOrd="1" destOrd="0" presId="urn:microsoft.com/office/officeart/2005/8/layout/hList2"/>
    <dgm:cxn modelId="{EF96D313-48B1-4114-A4D3-DCC90B931F83}" type="presParOf" srcId="{E4E73690-2ECC-4F9B-9EBB-11AA3AF5F58A}" destId="{4F6776EA-4A40-43FA-A608-527E238F883A}" srcOrd="2" destOrd="0" presId="urn:microsoft.com/office/officeart/2005/8/layout/hList2"/>
    <dgm:cxn modelId="{E6F75F84-0830-4DD7-9A33-165B065C3D4D}" type="presParOf" srcId="{CB3EB421-EFCB-4BBF-B591-C4DBF9254E55}" destId="{2A4355E8-A783-43E8-9313-6DCACFD2F46B}" srcOrd="3" destOrd="0" presId="urn:microsoft.com/office/officeart/2005/8/layout/hList2"/>
    <dgm:cxn modelId="{758B15A0-8C1B-4E72-9DCF-9564388995A7}" type="presParOf" srcId="{CB3EB421-EFCB-4BBF-B591-C4DBF9254E55}" destId="{805E6BD4-BDA3-4731-9509-A6C3401B9438}" srcOrd="4" destOrd="0" presId="urn:microsoft.com/office/officeart/2005/8/layout/hList2"/>
    <dgm:cxn modelId="{5167B67C-0455-4B9E-A946-2C2A5261F93D}" type="presParOf" srcId="{805E6BD4-BDA3-4731-9509-A6C3401B9438}" destId="{EDF6B82A-9030-46C5-BC88-23CFCF86F4E0}" srcOrd="0" destOrd="0" presId="urn:microsoft.com/office/officeart/2005/8/layout/hList2"/>
    <dgm:cxn modelId="{C116670F-DB5E-488E-A8DB-D968F894D27D}" type="presParOf" srcId="{805E6BD4-BDA3-4731-9509-A6C3401B9438}" destId="{5301BB57-3D1B-41E8-BAFE-69B47BEEC107}" srcOrd="1" destOrd="0" presId="urn:microsoft.com/office/officeart/2005/8/layout/hList2"/>
    <dgm:cxn modelId="{DBFCCE47-B5A4-4CBF-B2EA-D71767E845BB}" type="presParOf" srcId="{805E6BD4-BDA3-4731-9509-A6C3401B9438}" destId="{ED56D629-375A-4F26-9B9A-4387919A5920}" srcOrd="2" destOrd="0" presId="urn:microsoft.com/office/officeart/2005/8/layout/hList2"/>
    <dgm:cxn modelId="{84E3648A-F081-4C30-A749-CE880F6FFD17}" type="presParOf" srcId="{CB3EB421-EFCB-4BBF-B591-C4DBF9254E55}" destId="{20032356-9720-4E21-B4AB-EF1613BEE8BA}" srcOrd="5" destOrd="0" presId="urn:microsoft.com/office/officeart/2005/8/layout/hList2"/>
    <dgm:cxn modelId="{0F75E584-88A1-4836-A725-1D93B97B53B4}" type="presParOf" srcId="{CB3EB421-EFCB-4BBF-B591-C4DBF9254E55}" destId="{0678D236-7DF6-4E27-A7BB-71FF4A09433E}" srcOrd="6" destOrd="0" presId="urn:microsoft.com/office/officeart/2005/8/layout/hList2"/>
    <dgm:cxn modelId="{8A346FB0-B587-47F1-AFE0-181128C370AA}" type="presParOf" srcId="{0678D236-7DF6-4E27-A7BB-71FF4A09433E}" destId="{BC7EEE77-894E-487D-9011-A078E73D07A2}" srcOrd="0" destOrd="0" presId="urn:microsoft.com/office/officeart/2005/8/layout/hList2"/>
    <dgm:cxn modelId="{B92ADC76-D0C8-4571-892F-8F4CA68E0D48}" type="presParOf" srcId="{0678D236-7DF6-4E27-A7BB-71FF4A09433E}" destId="{9562E2B7-3564-4E61-997E-AA5BB7ACAA68}" srcOrd="1" destOrd="0" presId="urn:microsoft.com/office/officeart/2005/8/layout/hList2"/>
    <dgm:cxn modelId="{79151EB2-6CBE-4FD0-A7EB-1929BF75B496}" type="presParOf" srcId="{0678D236-7DF6-4E27-A7BB-71FF4A09433E}" destId="{E99E896C-009A-463E-A3F6-ECC4CF4E6C75}" srcOrd="2" destOrd="0" presId="urn:microsoft.com/office/officeart/2005/8/layout/hList2"/>
    <dgm:cxn modelId="{080DA2BA-BC19-4F40-BB5B-06816C82D73E}" type="presParOf" srcId="{CB3EB421-EFCB-4BBF-B591-C4DBF9254E55}" destId="{57A0D68D-74D0-418B-B7AB-784CB5253AEF}" srcOrd="7" destOrd="0" presId="urn:microsoft.com/office/officeart/2005/8/layout/hList2"/>
    <dgm:cxn modelId="{EEC50E86-85BE-48E1-97CD-AF8BB798995C}" type="presParOf" srcId="{CB3EB421-EFCB-4BBF-B591-C4DBF9254E55}" destId="{805712E5-B7ED-4C6C-874A-1FE6B84CCDCA}" srcOrd="8" destOrd="0" presId="urn:microsoft.com/office/officeart/2005/8/layout/hList2"/>
    <dgm:cxn modelId="{C310FE6C-D2BF-4182-807E-908B1AB3CA8E}" type="presParOf" srcId="{805712E5-B7ED-4C6C-874A-1FE6B84CCDCA}" destId="{B0661127-E500-4B30-B2D8-3B73F520202F}" srcOrd="0" destOrd="0" presId="urn:microsoft.com/office/officeart/2005/8/layout/hList2"/>
    <dgm:cxn modelId="{E37972EA-F923-468B-BF78-4EE4BAB86472}" type="presParOf" srcId="{805712E5-B7ED-4C6C-874A-1FE6B84CCDCA}" destId="{0FDBE6F3-0A65-4FFD-B192-50FB7F581061}" srcOrd="1" destOrd="0" presId="urn:microsoft.com/office/officeart/2005/8/layout/hList2"/>
    <dgm:cxn modelId="{C4700C84-8205-4780-A831-68DA479C1627}" type="presParOf" srcId="{805712E5-B7ED-4C6C-874A-1FE6B84CCDCA}" destId="{96D0F6FF-1605-405E-BDBE-7043F6C33708}"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5/27/2015</a:t>
            </a:fld>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5/27/2015</a:t>
            </a:fld>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if the custom full trust solution providing value to your business?</a:t>
            </a:r>
          </a:p>
          <a:p>
            <a:r>
              <a:rPr lang="en-US" dirty="0" smtClean="0"/>
              <a:t>Have you analyzed if the solutions can be moved to the App Model easily?</a:t>
            </a:r>
          </a:p>
          <a:p>
            <a:r>
              <a:rPr lang="en-US" dirty="0" smtClean="0"/>
              <a:t>Do the third party solutions offer App</a:t>
            </a:r>
            <a:r>
              <a:rPr lang="en-US" baseline="0" dirty="0" smtClean="0"/>
              <a:t> solutions as well? If not, can these capabilities achievable using App techniques?</a:t>
            </a:r>
          </a:p>
          <a:p>
            <a:r>
              <a:rPr lang="en-US" baseline="0" dirty="0" smtClean="0"/>
              <a:t>Is every functionality provided by full trust solution essential? How often do users use this feature?</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559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Identify features that are essential to the business</a:t>
            </a:r>
          </a:p>
          <a:p>
            <a:r>
              <a:rPr lang="en-NZ" dirty="0" smtClean="0"/>
              <a:t>Identify the features that offer a rich user experience but are not essential to the business</a:t>
            </a:r>
          </a:p>
          <a:p>
            <a:r>
              <a:rPr lang="en-NZ" dirty="0" smtClean="0"/>
              <a:t>Identify the solutions/features</a:t>
            </a:r>
            <a:r>
              <a:rPr lang="en-NZ" baseline="0" dirty="0" smtClean="0"/>
              <a:t> that are rarely used or do not offer much value</a:t>
            </a:r>
            <a:endParaRPr lang="en-NZ" dirty="0"/>
          </a:p>
        </p:txBody>
      </p:sp>
      <p:sp>
        <p:nvSpPr>
          <p:cNvPr id="4" name="Date Placeholder 3"/>
          <p:cNvSpPr>
            <a:spLocks noGrp="1"/>
          </p:cNvSpPr>
          <p:nvPr>
            <p:ph type="dt" idx="10"/>
          </p:nvPr>
        </p:nvSpPr>
        <p:spPr/>
        <p:txBody>
          <a:bodyPr/>
          <a:lstStyle/>
          <a:p>
            <a:fld id="{97C347AE-1CD4-4FDD-970F-24455E9FBEB4}" type="datetime1">
              <a:rPr lang="en-US" smtClean="0"/>
              <a:t>5/27/2015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691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Rank the solutions on the parameters defined above.</a:t>
            </a:r>
          </a:p>
          <a:p>
            <a:r>
              <a:rPr lang="en-NZ" dirty="0" smtClean="0"/>
              <a:t>This would help you quantify the effort required to move to the App model </a:t>
            </a:r>
          </a:p>
          <a:p>
            <a:r>
              <a:rPr lang="en-NZ" dirty="0" smtClean="0"/>
              <a:t>At the same</a:t>
            </a:r>
            <a:r>
              <a:rPr lang="en-NZ" baseline="0" dirty="0" smtClean="0"/>
              <a:t> time it sets expectations with the customer. They know what is achievable and what is not </a:t>
            </a:r>
            <a:endParaRPr lang="en-NZ" dirty="0"/>
          </a:p>
        </p:txBody>
      </p:sp>
      <p:sp>
        <p:nvSpPr>
          <p:cNvPr id="4" name="Date Placeholder 3"/>
          <p:cNvSpPr>
            <a:spLocks noGrp="1"/>
          </p:cNvSpPr>
          <p:nvPr>
            <p:ph type="dt" idx="10"/>
          </p:nvPr>
        </p:nvSpPr>
        <p:spPr/>
        <p:txBody>
          <a:bodyPr/>
          <a:lstStyle/>
          <a:p>
            <a:fld id="{7241E331-2378-4628-B314-9C4847279B21}" type="datetime1">
              <a:rPr lang="en-US" smtClean="0"/>
              <a:t>5/27/2015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82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431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a project schedule</a:t>
            </a:r>
            <a:r>
              <a:rPr lang="en-US" baseline="0" dirty="0" smtClean="0"/>
              <a:t> on the basis of </a:t>
            </a:r>
            <a:r>
              <a:rPr lang="en-US" baseline="0" smtClean="0"/>
              <a:t>initial analysis</a:t>
            </a:r>
            <a:endParaRPr lang="en-US" dirty="0"/>
          </a:p>
        </p:txBody>
      </p:sp>
      <p:sp>
        <p:nvSpPr>
          <p:cNvPr id="4" name="Date Placeholder 3"/>
          <p:cNvSpPr>
            <a:spLocks noGrp="1"/>
          </p:cNvSpPr>
          <p:nvPr>
            <p:ph type="dt" idx="10"/>
          </p:nvPr>
        </p:nvSpPr>
        <p:spPr/>
        <p:txBody>
          <a:bodyPr/>
          <a:lstStyle/>
          <a:p>
            <a:fld id="{BA6C6D9D-6087-4032-9C2F-E6CFC3B9D646}" type="datetime1">
              <a:rPr lang="en-US" smtClean="0"/>
              <a:t>5/27/2015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851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MPLS</a:t>
            </a:r>
            <a:r>
              <a:rPr lang="en-NZ" dirty="0" smtClean="0"/>
              <a:t> : Multiprotocol</a:t>
            </a:r>
            <a:r>
              <a:rPr lang="en-NZ" baseline="0" dirty="0" smtClean="0"/>
              <a:t> Label Switching</a:t>
            </a:r>
            <a:endParaRPr lang="en-NZ" dirty="0"/>
          </a:p>
        </p:txBody>
      </p:sp>
      <p:sp>
        <p:nvSpPr>
          <p:cNvPr id="4" name="Date Placeholder 3"/>
          <p:cNvSpPr>
            <a:spLocks noGrp="1"/>
          </p:cNvSpPr>
          <p:nvPr>
            <p:ph type="dt" idx="10"/>
          </p:nvPr>
        </p:nvSpPr>
        <p:spPr/>
        <p:txBody>
          <a:bodyPr/>
          <a:lstStyle/>
          <a:p>
            <a:fld id="{4C8DF900-5C06-4135-B8C6-E0C326D5839C}" type="datetime1">
              <a:rPr lang="en-US" smtClean="0"/>
              <a:t>5/27/2015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35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FTC: Full Trust Code</a:t>
            </a:r>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40% customers only have core scenario</a:t>
            </a:r>
          </a:p>
          <a:p>
            <a:pPr marL="228600" indent="-228600">
              <a:buAutoNum type="arabicParenR"/>
            </a:pPr>
            <a:r>
              <a:rPr lang="en-US" baseline="0" dirty="0" smtClean="0"/>
              <a:t>Core is the building block for advanced</a:t>
            </a:r>
          </a:p>
          <a:p>
            <a:pPr marL="228600" indent="-228600">
              <a:buAutoNum type="arabicParenR"/>
            </a:pPr>
            <a:r>
              <a:rPr lang="en-US" baseline="0" dirty="0" smtClean="0"/>
              <a:t>Advanced customization: Unique requirement that is critical to business needs </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25</a:t>
            </a:fld>
            <a:endParaRPr lang="en-US" dirty="0"/>
          </a:p>
        </p:txBody>
      </p:sp>
    </p:spTree>
    <p:extLst>
      <p:ext uri="{BB962C8B-B14F-4D97-AF65-F5344CB8AC3E}">
        <p14:creationId xmlns:p14="http://schemas.microsoft.com/office/powerpoint/2010/main" val="93034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26</a:t>
            </a:fld>
            <a:endParaRPr lang="en-US" dirty="0"/>
          </a:p>
        </p:txBody>
      </p:sp>
    </p:spTree>
    <p:extLst>
      <p:ext uri="{BB962C8B-B14F-4D97-AF65-F5344CB8AC3E}">
        <p14:creationId xmlns:p14="http://schemas.microsoft.com/office/powerpoint/2010/main" val="4287483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28</a:t>
            </a:fld>
            <a:endParaRPr lang="en-US" dirty="0"/>
          </a:p>
        </p:txBody>
      </p:sp>
    </p:spTree>
    <p:extLst>
      <p:ext uri="{BB962C8B-B14F-4D97-AF65-F5344CB8AC3E}">
        <p14:creationId xmlns:p14="http://schemas.microsoft.com/office/powerpoint/2010/main" val="1096431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The programming techniques and patterns adopted by an organization should align with the SharePoint roadmap</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App</a:t>
            </a:r>
            <a:r>
              <a:rPr lang="en-US" sz="900" b="0" i="0" kern="1200" baseline="0" dirty="0" smtClean="0">
                <a:solidFill>
                  <a:schemeClr val="tx1"/>
                </a:solidFill>
                <a:effectLst/>
                <a:latin typeface="Segoe UI Light" pitchFamily="34" charset="0"/>
                <a:ea typeface="+mn-ea"/>
                <a:cs typeface="+mn-cs"/>
              </a:rPr>
              <a:t> model allows faster deployment without causing any server downtime.</a:t>
            </a:r>
            <a:endParaRPr lang="en-US" sz="900" b="0" i="0" kern="1200" dirty="0" smtClean="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77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5</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SME: Subject Matter Expert</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8992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Customer has to be on 2013, post DB upgrade, preferably post Site Collection Upgrade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committed schedule or plan to move to App</a:t>
            </a:r>
            <a:r>
              <a:rPr lang="en-US" sz="900" kern="1200" baseline="0" dirty="0" smtClean="0">
                <a:solidFill>
                  <a:schemeClr val="tx1"/>
                </a:solidFill>
                <a:effectLst/>
                <a:latin typeface="Segoe UI Light" pitchFamily="34" charset="0"/>
                <a:ea typeface="+mn-ea"/>
                <a:cs typeface="+mn-cs"/>
              </a:rPr>
              <a:t> model</a:t>
            </a: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development resource for APP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Their proposed project schedule is aligned with the PnP transformation overall schedule</a:t>
            </a:r>
          </a:p>
          <a:p>
            <a:r>
              <a:rPr lang="en-US" sz="900" kern="1200" dirty="0" smtClean="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428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467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767382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280" r:id="rId13"/>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5.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Full Trust Code Replacement </a:t>
            </a:r>
            <a:br>
              <a:rPr lang="en-US" dirty="0" smtClean="0"/>
            </a:br>
            <a:r>
              <a:rPr lang="en-GB" dirty="0" smtClean="0"/>
              <a:t>PnP </a:t>
            </a:r>
            <a:r>
              <a:rPr lang="en-GB" dirty="0"/>
              <a:t>Transformation Process</a:t>
            </a:r>
            <a:endParaRPr lang="en-US" dirty="0"/>
          </a:p>
        </p:txBody>
      </p:sp>
      <p:sp>
        <p:nvSpPr>
          <p:cNvPr id="19" name="Text Placeholder 18"/>
          <p:cNvSpPr>
            <a:spLocks noGrp="1"/>
          </p:cNvSpPr>
          <p:nvPr>
            <p:ph type="body" sz="quarter" idx="12"/>
          </p:nvPr>
        </p:nvSpPr>
        <p:spPr/>
        <p:txBody>
          <a:bodyPr/>
          <a:lstStyle/>
          <a:p>
            <a:r>
              <a:rPr lang="en-US" dirty="0" smtClean="0"/>
              <a:t>&lt;Consultant Name&gt;</a:t>
            </a:r>
          </a:p>
          <a:p>
            <a:r>
              <a:rPr lang="en-US" dirty="0" smtClean="0"/>
              <a:t>&lt;Company&gt;</a:t>
            </a:r>
          </a:p>
          <a:p>
            <a:r>
              <a:rPr lang="en-US" dirty="0" smtClean="0"/>
              <a:t>&lt;Date&gt;</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8295" y="182744"/>
            <a:ext cx="6193672" cy="5781914"/>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sz="1958" dirty="0">
                <a:gradFill>
                  <a:gsLst>
                    <a:gs pos="0">
                      <a:srgbClr val="FFFFFF"/>
                    </a:gs>
                    <a:gs pos="100000">
                      <a:srgbClr val="FFFFFF"/>
                    </a:gs>
                  </a:gsLst>
                  <a:lin ang="5400000" scaled="1"/>
                </a:gradFill>
                <a:cs typeface="Segoe UI" panose="020B0502040204020203" pitchFamily="34" charset="0"/>
              </a:rPr>
              <a:t/>
            </a:r>
            <a:br>
              <a:rPr lang="en-US" sz="1958" dirty="0">
                <a:gradFill>
                  <a:gsLst>
                    <a:gs pos="0">
                      <a:srgbClr val="FFFFFF"/>
                    </a:gs>
                    <a:gs pos="100000">
                      <a:srgbClr val="FFFFFF"/>
                    </a:gs>
                  </a:gsLst>
                  <a:lin ang="5400000" scaled="1"/>
                </a:gradFill>
                <a:cs typeface="Segoe UI" panose="020B0502040204020203" pitchFamily="34" charset="0"/>
              </a:rPr>
            </a:br>
            <a:r>
              <a:rPr lang="en-US" sz="1958" dirty="0">
                <a:gradFill>
                  <a:gsLst>
                    <a:gs pos="0">
                      <a:srgbClr val="FFFFFF"/>
                    </a:gs>
                    <a:gs pos="100000">
                      <a:srgbClr val="FFFFFF"/>
                    </a:gs>
                  </a:gsLst>
                  <a:lin ang="5400000" scaled="1"/>
                </a:gradFill>
                <a:cs typeface="Segoe UI" panose="020B0502040204020203" pitchFamily="34" charset="0"/>
              </a:rPr>
              <a:t>Providing </a:t>
            </a:r>
            <a:r>
              <a:rPr lang="en-US" sz="1958" dirty="0" smtClean="0">
                <a:gradFill>
                  <a:gsLst>
                    <a:gs pos="0">
                      <a:srgbClr val="FFFFFF"/>
                    </a:gs>
                    <a:gs pos="100000">
                      <a:srgbClr val="FFFFFF"/>
                    </a:gs>
                  </a:gsLst>
                  <a:lin ang="5400000" scaled="1"/>
                </a:gradFill>
                <a:cs typeface="Segoe UI" panose="020B0502040204020203" pitchFamily="34" charset="0"/>
              </a:rPr>
              <a:t>app model patterns for </a:t>
            </a:r>
            <a:r>
              <a:rPr lang="en-US" sz="1958" dirty="0">
                <a:gradFill>
                  <a:gsLst>
                    <a:gs pos="0">
                      <a:srgbClr val="FFFFFF"/>
                    </a:gs>
                    <a:gs pos="100000">
                      <a:srgbClr val="FFFFFF"/>
                    </a:gs>
                  </a:gsLst>
                  <a:lin ang="5400000" scaled="1"/>
                </a:gradFill>
                <a:cs typeface="Segoe UI" panose="020B0502040204020203" pitchFamily="34" charset="0"/>
              </a:rPr>
              <a:t>common </a:t>
            </a:r>
            <a:br>
              <a:rPr lang="en-US" sz="1958" dirty="0">
                <a:gradFill>
                  <a:gsLst>
                    <a:gs pos="0">
                      <a:srgbClr val="FFFFFF"/>
                    </a:gs>
                    <a:gs pos="100000">
                      <a:srgbClr val="FFFFFF"/>
                    </a:gs>
                  </a:gsLst>
                  <a:lin ang="5400000" scaled="1"/>
                </a:gradFill>
                <a:cs typeface="Segoe UI" panose="020B0502040204020203" pitchFamily="34" charset="0"/>
              </a:rPr>
            </a:br>
            <a:r>
              <a:rPr lang="en-US" sz="1958" dirty="0" smtClean="0">
                <a:gradFill>
                  <a:gsLst>
                    <a:gs pos="0">
                      <a:srgbClr val="FFFFFF"/>
                    </a:gs>
                    <a:gs pos="100000">
                      <a:srgbClr val="FFFFFF"/>
                    </a:gs>
                  </a:gsLst>
                  <a:lin ang="5400000" scaled="1"/>
                </a:gradFill>
                <a:cs typeface="Segoe UI" panose="020B0502040204020203" pitchFamily="34" charset="0"/>
              </a:rPr>
              <a:t>full-trust code scenarios</a:t>
            </a:r>
            <a:endParaRPr lang="en-US" sz="2350" b="1" dirty="0">
              <a:gradFill>
                <a:gsLst>
                  <a:gs pos="0">
                    <a:srgbClr val="FFFFFF"/>
                  </a:gs>
                  <a:gs pos="100000">
                    <a:srgbClr val="FFFFFF"/>
                  </a:gs>
                </a:gsLst>
                <a:lin ang="5400000" scaled="1"/>
              </a:gradFill>
            </a:endParaRP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80+ </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t>
            </a: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projects,</a:t>
            </a:r>
          </a:p>
          <a:p>
            <a:pPr defTabSz="913549">
              <a:lnSpc>
                <a:spcPct val="90000"/>
              </a:lnSpc>
            </a:pPr>
            <a:r>
              <a:rPr lang="en-US" sz="3916"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15 training modules</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r>
            <a:b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133"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Site </a:t>
            </a:r>
            <a:r>
              <a:rPr lang="en-US" sz="1958" dirty="0" smtClean="0">
                <a:gradFill>
                  <a:gsLst>
                    <a:gs pos="0">
                      <a:srgbClr val="FFFFFF"/>
                    </a:gs>
                    <a:gs pos="100000">
                      <a:srgbClr val="FFFFFF"/>
                    </a:gs>
                  </a:gsLst>
                  <a:lin ang="5400000" scaled="1"/>
                </a:gradFill>
                <a:cs typeface="Segoe UI" panose="020B0502040204020203" pitchFamily="34" charset="0"/>
              </a:rPr>
              <a:t>provisioning</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ECM</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UX Components</a:t>
            </a:r>
            <a:endParaRPr lang="en-US" sz="1958" dirty="0">
              <a:gradFill>
                <a:gsLst>
                  <a:gs pos="0">
                    <a:srgbClr val="FFFFFF"/>
                  </a:gs>
                  <a:gs pos="100000">
                    <a:srgbClr val="FFFFFF"/>
                  </a:gs>
                </a:gsLst>
                <a:lin ang="5400000" scaled="1"/>
              </a:gradFill>
              <a:cs typeface="Segoe UI" panose="020B0502040204020203" pitchFamily="34" charset="0"/>
            </a:endParaRPr>
          </a:p>
          <a:p>
            <a:pPr marL="230115" lvl="1" indent="-230115" defTabSz="565990">
              <a:lnSpc>
                <a:spcPct val="90000"/>
              </a:lnSpc>
              <a:spcBef>
                <a:spcPts val="294"/>
              </a:spcBef>
              <a:spcAft>
                <a:spcPts val="980"/>
              </a:spcAft>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And </a:t>
            </a:r>
            <a:r>
              <a:rPr lang="en-US" sz="1958" dirty="0">
                <a:gradFill>
                  <a:gsLst>
                    <a:gs pos="0">
                      <a:srgbClr val="FFFFFF"/>
                    </a:gs>
                    <a:gs pos="100000">
                      <a:srgbClr val="FFFFFF"/>
                    </a:gs>
                  </a:gsLst>
                  <a:lin ang="5400000" scaled="1"/>
                </a:gradFill>
                <a:cs typeface="Segoe UI" panose="020B0502040204020203" pitchFamily="34" charset="0"/>
              </a:rPr>
              <a:t>much more…</a:t>
            </a:r>
            <a:endParaRPr lang="en-US" sz="2350" dirty="0">
              <a:gradFill>
                <a:gsLst>
                  <a:gs pos="0">
                    <a:srgbClr val="FFFFFF"/>
                  </a:gs>
                  <a:gs pos="100000">
                    <a:srgbClr val="FFFFFF"/>
                  </a:gs>
                </a:gsLst>
                <a:lin ang="5400000" scaled="1"/>
              </a:gradFill>
            </a:endParaRPr>
          </a:p>
          <a:p>
            <a:pPr defTabSz="913549">
              <a:lnSpc>
                <a:spcPct val="90000"/>
              </a:lnSpc>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sz="1958" dirty="0" smtClean="0">
                <a:gradFill>
                  <a:gsLst>
                    <a:gs pos="0">
                      <a:srgbClr val="FFFFFF"/>
                    </a:gs>
                    <a:gs pos="100000">
                      <a:srgbClr val="FFFFFF"/>
                    </a:gs>
                  </a:gsLst>
                  <a:lin ang="5400000" scaled="1"/>
                </a:gradFill>
                <a:cs typeface="Segoe UI" panose="020B0502040204020203" pitchFamily="34" charset="0"/>
              </a:rPr>
              <a:t>This is open source project and open for contributions</a:t>
            </a:r>
            <a:endParaRPr lang="en-US" sz="1958"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378295" y="5566883"/>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aka.ms/OfficeDevPnP</a:t>
            </a:r>
          </a:p>
        </p:txBody>
      </p:sp>
      <p:grpSp>
        <p:nvGrpSpPr>
          <p:cNvPr id="13" name="Group 12"/>
          <p:cNvGrpSpPr/>
          <p:nvPr/>
        </p:nvGrpSpPr>
        <p:grpSpPr>
          <a:xfrm>
            <a:off x="343851" y="-220605"/>
            <a:ext cx="5687461" cy="1953701"/>
            <a:chOff x="477350" y="330556"/>
            <a:chExt cx="5803018"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39202" r="10518"/>
          <a:stretch/>
        </p:blipFill>
        <p:spPr bwMode="auto">
          <a:xfrm>
            <a:off x="217170" y="2318656"/>
            <a:ext cx="6031312" cy="39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36602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3" name="TextBox 2"/>
          <p:cNvSpPr txBox="1"/>
          <p:nvPr/>
        </p:nvSpPr>
        <p:spPr>
          <a:xfrm>
            <a:off x="461517" y="2405090"/>
            <a:ext cx="543652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latin typeface="+mj-lt"/>
              </a:rPr>
              <a:t>Self service and administrative site provisioning tooling</a:t>
            </a:r>
          </a:p>
          <a:p>
            <a:pPr marL="342900" indent="-342900">
              <a:buFont typeface="Arial" panose="020B0604020202020204" pitchFamily="34" charset="0"/>
              <a:buChar char="•"/>
            </a:pPr>
            <a:r>
              <a:rPr lang="en-US" sz="2800" spc="-70" dirty="0" smtClean="0">
                <a:latin typeface="+mj-lt"/>
              </a:rPr>
              <a:t>Controlling and deploying branding</a:t>
            </a:r>
          </a:p>
          <a:p>
            <a:pPr marL="342900" indent="-342900">
              <a:buFont typeface="Arial" panose="020B0604020202020204" pitchFamily="34" charset="0"/>
              <a:buChar char="•"/>
            </a:pPr>
            <a:r>
              <a:rPr lang="en-US" sz="2800" spc="-70" dirty="0" smtClean="0">
                <a:latin typeface="+mj-lt"/>
              </a:rPr>
              <a:t>Creating needed UX components</a:t>
            </a:r>
          </a:p>
          <a:p>
            <a:pPr marL="342900" indent="-342900">
              <a:buFont typeface="Arial" panose="020B0604020202020204" pitchFamily="34" charset="0"/>
              <a:buChar char="•"/>
            </a:pPr>
            <a:r>
              <a:rPr lang="en-US" sz="2800" spc="-70" dirty="0" smtClean="0">
                <a:latin typeface="+mj-lt"/>
              </a:rPr>
              <a:t>Building search customizations</a:t>
            </a:r>
          </a:p>
          <a:p>
            <a:pPr marL="342900" indent="-342900">
              <a:buFont typeface="Arial" panose="020B0604020202020204" pitchFamily="34" charset="0"/>
              <a:buChar char="•"/>
            </a:pPr>
            <a:r>
              <a:rPr lang="en-US" sz="2800" spc="-70" dirty="0" smtClean="0">
                <a:latin typeface="+mj-lt"/>
              </a:rPr>
              <a:t>ECM and WCM tooling </a:t>
            </a:r>
          </a:p>
          <a:p>
            <a:pPr marL="342900" indent="-342900">
              <a:buFont typeface="Arial" panose="020B0604020202020204" pitchFamily="34" charset="0"/>
              <a:buChar char="•"/>
            </a:pPr>
            <a:r>
              <a:rPr lang="en-US" sz="2800" spc="-70" dirty="0" smtClean="0">
                <a:latin typeface="+mj-lt"/>
              </a:rPr>
              <a:t>User profile customizations</a:t>
            </a:r>
            <a:endParaRPr lang="en-US" sz="2800" spc="-70" dirty="0">
              <a:latin typeface="+mj-lt"/>
            </a:endParaRPr>
          </a:p>
        </p:txBody>
      </p:sp>
      <p:grpSp>
        <p:nvGrpSpPr>
          <p:cNvPr id="7" name="Group 6"/>
          <p:cNvGrpSpPr/>
          <p:nvPr/>
        </p:nvGrpSpPr>
        <p:grpSpPr>
          <a:xfrm>
            <a:off x="70581" y="-221981"/>
            <a:ext cx="5687461" cy="1953701"/>
            <a:chOff x="477350" y="330556"/>
            <a:chExt cx="5803018" cy="199339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9" name="TextBox 8"/>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spTree>
    <p:extLst>
      <p:ext uri="{BB962C8B-B14F-4D97-AF65-F5344CB8AC3E}">
        <p14:creationId xmlns:p14="http://schemas.microsoft.com/office/powerpoint/2010/main" val="22441371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analyses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analyses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smtClean="0"/>
              <a:t>PnP </a:t>
            </a:r>
            <a:r>
              <a:rPr lang="en-US" sz="7200" dirty="0" smtClean="0"/>
              <a:t>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dirty="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Use 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Eligibilities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Your current solution</a:t>
              </a:r>
              <a:endParaRPr lang="en-US" sz="2000"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226367530"/>
              </p:ext>
            </p:extLst>
          </p:nvPr>
        </p:nvGraphicFramePr>
        <p:xfrm>
          <a:off x="5194713" y="852480"/>
          <a:ext cx="4261521"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8913970"/>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a16="http://schemas.microsoft.com/office/drawing/2014/main" xmlns="" val="20000"/>
                    </a:ext>
                  </a:extLst>
                </a:gridCol>
                <a:gridCol w="669704">
                  <a:extLst>
                    <a:ext uri="{9D8B030D-6E8A-4147-A177-3AD203B41FA5}">
                      <a16:colId xmlns:a16="http://schemas.microsoft.com/office/drawing/2014/main" xmlns="" val="20001"/>
                    </a:ext>
                  </a:extLst>
                </a:gridCol>
                <a:gridCol w="844061">
                  <a:extLst>
                    <a:ext uri="{9D8B030D-6E8A-4147-A177-3AD203B41FA5}">
                      <a16:colId xmlns:a16="http://schemas.microsoft.com/office/drawing/2014/main" xmlns="" val="20002"/>
                    </a:ext>
                  </a:extLst>
                </a:gridCol>
                <a:gridCol w="594277">
                  <a:extLst>
                    <a:ext uri="{9D8B030D-6E8A-4147-A177-3AD203B41FA5}">
                      <a16:colId xmlns:a16="http://schemas.microsoft.com/office/drawing/2014/main" xmlns="" val="20003"/>
                    </a:ext>
                  </a:extLst>
                </a:gridCol>
                <a:gridCol w="587823">
                  <a:extLst>
                    <a:ext uri="{9D8B030D-6E8A-4147-A177-3AD203B41FA5}">
                      <a16:colId xmlns:a16="http://schemas.microsoft.com/office/drawing/2014/main" xmlns="" val="20004"/>
                    </a:ext>
                  </a:extLst>
                </a:gridCol>
                <a:gridCol w="587823">
                  <a:extLst>
                    <a:ext uri="{9D8B030D-6E8A-4147-A177-3AD203B41FA5}">
                      <a16:colId xmlns:a16="http://schemas.microsoft.com/office/drawing/2014/main" xmlns="" val="20005"/>
                    </a:ext>
                  </a:extLst>
                </a:gridCol>
                <a:gridCol w="587823">
                  <a:extLst>
                    <a:ext uri="{9D8B030D-6E8A-4147-A177-3AD203B41FA5}">
                      <a16:colId xmlns:a16="http://schemas.microsoft.com/office/drawing/2014/main" xmlns="" val="20006"/>
                    </a:ext>
                  </a:extLst>
                </a:gridCol>
                <a:gridCol w="587823">
                  <a:extLst>
                    <a:ext uri="{9D8B030D-6E8A-4147-A177-3AD203B41FA5}">
                      <a16:colId xmlns:a16="http://schemas.microsoft.com/office/drawing/2014/main" xmlns="" val="20007"/>
                    </a:ext>
                  </a:extLst>
                </a:gridCol>
                <a:gridCol w="726041">
                  <a:extLst>
                    <a:ext uri="{9D8B030D-6E8A-4147-A177-3AD203B41FA5}">
                      <a16:colId xmlns:a16="http://schemas.microsoft.com/office/drawing/2014/main" xmlns="" val="20008"/>
                    </a:ext>
                  </a:extLst>
                </a:gridCol>
                <a:gridCol w="795977">
                  <a:extLst>
                    <a:ext uri="{9D8B030D-6E8A-4147-A177-3AD203B41FA5}">
                      <a16:colId xmlns:a16="http://schemas.microsoft.com/office/drawing/2014/main" xmlns="" val="20009"/>
                    </a:ext>
                  </a:extLst>
                </a:gridCol>
                <a:gridCol w="725045">
                  <a:extLst>
                    <a:ext uri="{9D8B030D-6E8A-4147-A177-3AD203B41FA5}">
                      <a16:colId xmlns:a16="http://schemas.microsoft.com/office/drawing/2014/main" xmlns="" val="20010"/>
                    </a:ext>
                  </a:extLst>
                </a:gridCol>
                <a:gridCol w="656103">
                  <a:extLst>
                    <a:ext uri="{9D8B030D-6E8A-4147-A177-3AD203B41FA5}">
                      <a16:colId xmlns:a16="http://schemas.microsoft.com/office/drawing/2014/main" xmlns="" val="20011"/>
                    </a:ext>
                  </a:extLst>
                </a:gridCol>
                <a:gridCol w="725709">
                  <a:extLst>
                    <a:ext uri="{9D8B030D-6E8A-4147-A177-3AD203B41FA5}">
                      <a16:colId xmlns:a16="http://schemas.microsoft.com/office/drawing/2014/main" xmlns="" val="20012"/>
                    </a:ext>
                  </a:extLst>
                </a:gridCol>
                <a:gridCol w="656766">
                  <a:extLst>
                    <a:ext uri="{9D8B030D-6E8A-4147-A177-3AD203B41FA5}">
                      <a16:colId xmlns:a16="http://schemas.microsoft.com/office/drawing/2014/main" xmlns="" val="20013"/>
                    </a:ext>
                  </a:extLst>
                </a:gridCol>
                <a:gridCol w="587823">
                  <a:extLst>
                    <a:ext uri="{9D8B030D-6E8A-4147-A177-3AD203B41FA5}">
                      <a16:colId xmlns:a16="http://schemas.microsoft.com/office/drawing/2014/main" xmlns=""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xmlns="" val="1000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xmlns=""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2" y="1209605"/>
            <a:ext cx="4552760" cy="5155066"/>
          </a:xfrm>
        </p:spPr>
        <p:txBody>
          <a:bodyPr/>
          <a:lstStyle/>
          <a:p>
            <a:pPr marL="457200" indent="-457200">
              <a:buFont typeface="+mj-lt"/>
              <a:buAutoNum type="arabicPeriod"/>
            </a:pPr>
            <a:r>
              <a:rPr lang="en-US" sz="1800" dirty="0" smtClean="0">
                <a:latin typeface="+mn-lt"/>
              </a:rPr>
              <a:t>Office365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a:t>
            </a:r>
            <a:r>
              <a:rPr lang="en-US" sz="1800" smtClean="0">
                <a:latin typeface="+mn-lt"/>
              </a:rPr>
              <a:t>Office365 platform</a:t>
            </a:r>
            <a:endParaRPr lang="en-US" sz="1800" dirty="0" smtClean="0">
              <a:latin typeface="+mn-lt"/>
            </a:endParaRP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dirty="0" smtClean="0"/>
              <a:t>If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3"/>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362547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SPO-D Customers Scenario Distribution</a:t>
            </a:r>
            <a:endParaRPr lang="en-US" dirty="0"/>
          </a:p>
        </p:txBody>
      </p:sp>
      <p:sp>
        <p:nvSpPr>
          <p:cNvPr id="5" name="Rectangle 4"/>
          <p:cNvSpPr/>
          <p:nvPr/>
        </p:nvSpPr>
        <p:spPr>
          <a:xfrm>
            <a:off x="164714" y="1466225"/>
            <a:ext cx="5929698" cy="47667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Rectangle 5"/>
          <p:cNvSpPr/>
          <p:nvPr/>
        </p:nvSpPr>
        <p:spPr>
          <a:xfrm>
            <a:off x="6094413" y="1466225"/>
            <a:ext cx="5929698" cy="4766701"/>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 name="TextBox 6"/>
          <p:cNvSpPr txBox="1"/>
          <p:nvPr/>
        </p:nvSpPr>
        <p:spPr>
          <a:xfrm>
            <a:off x="1239471" y="6258417"/>
            <a:ext cx="3780182" cy="369236"/>
          </a:xfrm>
          <a:prstGeom prst="rect">
            <a:avLst/>
          </a:prstGeom>
          <a:noFill/>
        </p:spPr>
        <p:txBody>
          <a:bodyPr wrap="square" rtlCol="0">
            <a:spAutoFit/>
          </a:bodyPr>
          <a:lstStyle/>
          <a:p>
            <a:pPr algn="ctr"/>
            <a:r>
              <a:rPr lang="en-US" sz="1799" dirty="0"/>
              <a:t>Core Scenarios</a:t>
            </a:r>
          </a:p>
        </p:txBody>
      </p:sp>
      <p:sp>
        <p:nvSpPr>
          <p:cNvPr id="8" name="TextBox 7"/>
          <p:cNvSpPr txBox="1"/>
          <p:nvPr/>
        </p:nvSpPr>
        <p:spPr>
          <a:xfrm>
            <a:off x="7169170" y="6258417"/>
            <a:ext cx="3780182" cy="369236"/>
          </a:xfrm>
          <a:prstGeom prst="rect">
            <a:avLst/>
          </a:prstGeom>
          <a:noFill/>
        </p:spPr>
        <p:txBody>
          <a:bodyPr wrap="square" rtlCol="0">
            <a:spAutoFit/>
          </a:bodyPr>
          <a:lstStyle/>
          <a:p>
            <a:pPr algn="ctr"/>
            <a:r>
              <a:rPr lang="en-US" sz="1799" dirty="0"/>
              <a:t>Advanced Scenarios</a:t>
            </a:r>
          </a:p>
        </p:txBody>
      </p:sp>
      <p:pic>
        <p:nvPicPr>
          <p:cNvPr id="3" name="Picture 2"/>
          <p:cNvPicPr>
            <a:picLocks noChangeAspect="1"/>
          </p:cNvPicPr>
          <p:nvPr/>
        </p:nvPicPr>
        <p:blipFill>
          <a:blip r:embed="rId3"/>
          <a:stretch>
            <a:fillRect/>
          </a:stretch>
        </p:blipFill>
        <p:spPr>
          <a:xfrm>
            <a:off x="308324" y="976497"/>
            <a:ext cx="11162743" cy="5194242"/>
          </a:xfrm>
          <a:prstGeom prst="rect">
            <a:avLst/>
          </a:prstGeom>
        </p:spPr>
      </p:pic>
    </p:spTree>
    <p:extLst>
      <p:ext uri="{BB962C8B-B14F-4D97-AF65-F5344CB8AC3E}">
        <p14:creationId xmlns:p14="http://schemas.microsoft.com/office/powerpoint/2010/main" val="12816725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Transformation Scenario Guidance Release Plan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13257813"/>
              </p:ext>
            </p:extLst>
          </p:nvPr>
        </p:nvGraphicFramePr>
        <p:xfrm>
          <a:off x="519112" y="1659011"/>
          <a:ext cx="11025611" cy="4509382"/>
        </p:xfrm>
        <a:graphic>
          <a:graphicData uri="http://schemas.openxmlformats.org/drawingml/2006/table">
            <a:tbl>
              <a:tblPr firstRow="1" bandRow="1">
                <a:tableStyleId>{F5AB1C69-6EDB-4FF4-983F-18BD219EF322}</a:tableStyleId>
              </a:tblPr>
              <a:tblGrid>
                <a:gridCol w="2181635">
                  <a:extLst>
                    <a:ext uri="{9D8B030D-6E8A-4147-A177-3AD203B41FA5}">
                      <a16:colId xmlns:a16="http://schemas.microsoft.com/office/drawing/2014/main" xmlns="" val="164800201"/>
                    </a:ext>
                  </a:extLst>
                </a:gridCol>
                <a:gridCol w="820668">
                  <a:extLst>
                    <a:ext uri="{9D8B030D-6E8A-4147-A177-3AD203B41FA5}">
                      <a16:colId xmlns:a16="http://schemas.microsoft.com/office/drawing/2014/main" xmlns="" val="1384039824"/>
                    </a:ext>
                  </a:extLst>
                </a:gridCol>
                <a:gridCol w="779917">
                  <a:extLst>
                    <a:ext uri="{9D8B030D-6E8A-4147-A177-3AD203B41FA5}">
                      <a16:colId xmlns:a16="http://schemas.microsoft.com/office/drawing/2014/main" xmlns="" val="4029389190"/>
                    </a:ext>
                  </a:extLst>
                </a:gridCol>
                <a:gridCol w="603389">
                  <a:extLst>
                    <a:ext uri="{9D8B030D-6E8A-4147-A177-3AD203B41FA5}">
                      <a16:colId xmlns:a16="http://schemas.microsoft.com/office/drawing/2014/main" xmlns="" val="2320090555"/>
                    </a:ext>
                  </a:extLst>
                </a:gridCol>
                <a:gridCol w="603389">
                  <a:extLst>
                    <a:ext uri="{9D8B030D-6E8A-4147-A177-3AD203B41FA5}">
                      <a16:colId xmlns:a16="http://schemas.microsoft.com/office/drawing/2014/main" xmlns="" val="632802732"/>
                    </a:ext>
                  </a:extLst>
                </a:gridCol>
                <a:gridCol w="603390">
                  <a:extLst>
                    <a:ext uri="{9D8B030D-6E8A-4147-A177-3AD203B41FA5}">
                      <a16:colId xmlns:a16="http://schemas.microsoft.com/office/drawing/2014/main" xmlns="" val="1927202107"/>
                    </a:ext>
                  </a:extLst>
                </a:gridCol>
                <a:gridCol w="603389">
                  <a:extLst>
                    <a:ext uri="{9D8B030D-6E8A-4147-A177-3AD203B41FA5}">
                      <a16:colId xmlns:a16="http://schemas.microsoft.com/office/drawing/2014/main" xmlns="" val="898144006"/>
                    </a:ext>
                  </a:extLst>
                </a:gridCol>
                <a:gridCol w="603389">
                  <a:extLst>
                    <a:ext uri="{9D8B030D-6E8A-4147-A177-3AD203B41FA5}">
                      <a16:colId xmlns:a16="http://schemas.microsoft.com/office/drawing/2014/main" xmlns="" val="1305127592"/>
                    </a:ext>
                  </a:extLst>
                </a:gridCol>
                <a:gridCol w="603389">
                  <a:extLst>
                    <a:ext uri="{9D8B030D-6E8A-4147-A177-3AD203B41FA5}">
                      <a16:colId xmlns:a16="http://schemas.microsoft.com/office/drawing/2014/main" xmlns="" val="2230896907"/>
                    </a:ext>
                  </a:extLst>
                </a:gridCol>
                <a:gridCol w="606111">
                  <a:extLst>
                    <a:ext uri="{9D8B030D-6E8A-4147-A177-3AD203B41FA5}">
                      <a16:colId xmlns:a16="http://schemas.microsoft.com/office/drawing/2014/main" xmlns="" val="2128954547"/>
                    </a:ext>
                  </a:extLst>
                </a:gridCol>
                <a:gridCol w="603389">
                  <a:extLst>
                    <a:ext uri="{9D8B030D-6E8A-4147-A177-3AD203B41FA5}">
                      <a16:colId xmlns:a16="http://schemas.microsoft.com/office/drawing/2014/main" xmlns="" val="352184657"/>
                    </a:ext>
                  </a:extLst>
                </a:gridCol>
                <a:gridCol w="603389">
                  <a:extLst>
                    <a:ext uri="{9D8B030D-6E8A-4147-A177-3AD203B41FA5}">
                      <a16:colId xmlns:a16="http://schemas.microsoft.com/office/drawing/2014/main" xmlns="" val="208246148"/>
                    </a:ext>
                  </a:extLst>
                </a:gridCol>
                <a:gridCol w="603389">
                  <a:extLst>
                    <a:ext uri="{9D8B030D-6E8A-4147-A177-3AD203B41FA5}">
                      <a16:colId xmlns:a16="http://schemas.microsoft.com/office/drawing/2014/main" xmlns="" val="235526123"/>
                    </a:ext>
                  </a:extLst>
                </a:gridCol>
                <a:gridCol w="603389">
                  <a:extLst>
                    <a:ext uri="{9D8B030D-6E8A-4147-A177-3AD203B41FA5}">
                      <a16:colId xmlns:a16="http://schemas.microsoft.com/office/drawing/2014/main" xmlns="" val="3013846728"/>
                    </a:ext>
                  </a:extLst>
                </a:gridCol>
                <a:gridCol w="603389">
                  <a:extLst>
                    <a:ext uri="{9D8B030D-6E8A-4147-A177-3AD203B41FA5}">
                      <a16:colId xmlns:a16="http://schemas.microsoft.com/office/drawing/2014/main" xmlns="" val="1173543727"/>
                    </a:ext>
                  </a:extLst>
                </a:gridCol>
              </a:tblGrid>
              <a:tr h="340600">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xmlns="" val="242714596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xmlns="" val="3636587376"/>
                  </a:ext>
                </a:extLst>
              </a:tr>
              <a:tr h="457081">
                <a:tc>
                  <a:txBody>
                    <a:bodyPr/>
                    <a:lstStyle/>
                    <a:p>
                      <a:pPr algn="l"/>
                      <a:endParaRPr lang="en-US" sz="1200" dirty="0">
                        <a:solidFill>
                          <a:srgbClr val="0070C0"/>
                        </a:solidFill>
                      </a:endParaRPr>
                    </a:p>
                  </a:txBody>
                  <a:tcPr marL="45708" marR="45708" marT="45708" marB="45708" anchor="ctr"/>
                </a:tc>
                <a:tc>
                  <a:txBody>
                    <a:bodyPr/>
                    <a:lstStyle/>
                    <a:p>
                      <a:pPr algn="l"/>
                      <a:r>
                        <a:rPr lang="en-US" sz="1200" baseline="0" dirty="0" smtClean="0"/>
                        <a:t>Submit CR if interest</a:t>
                      </a:r>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r>
                        <a:rPr lang="en-US" sz="1200" kern="1200" baseline="0" dirty="0" smtClean="0"/>
                        <a:t>Customer Selection</a:t>
                      </a:r>
                      <a:endParaRPr lang="en-US" sz="1200" kern="1200" baseline="0" dirty="0" smtClean="0">
                        <a:solidFill>
                          <a:srgbClr val="0070C0"/>
                        </a:solidFill>
                        <a:latin typeface="+mn-lt"/>
                        <a:ea typeface="+mn-ea"/>
                        <a:cs typeface="+mn-cs"/>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gridSpan="2">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20" marR="45720"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2926264966"/>
                  </a:ext>
                </a:extLst>
              </a:tr>
              <a:tr h="304721">
                <a:tc>
                  <a:txBody>
                    <a:bodyPr/>
                    <a:lstStyle/>
                    <a:p>
                      <a:r>
                        <a:rPr lang="en-US" sz="1400" dirty="0" smtClean="0"/>
                        <a:t>Branding</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kern="1200" dirty="0">
                        <a:solidFill>
                          <a:schemeClr val="dk1"/>
                        </a:solidFill>
                        <a:latin typeface="+mn-lt"/>
                        <a:ea typeface="+mn-ea"/>
                        <a:cs typeface="+mn-cs"/>
                      </a:endParaRPr>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a16="http://schemas.microsoft.com/office/drawing/2014/main" xmlns="" val="2989606546"/>
                  </a:ext>
                </a:extLst>
              </a:tr>
              <a:tr h="304721">
                <a:tc>
                  <a:txBody>
                    <a:bodyPr/>
                    <a:lstStyle/>
                    <a:p>
                      <a:r>
                        <a:rPr lang="en-US" sz="1400" dirty="0" smtClean="0"/>
                        <a:t>Site</a:t>
                      </a:r>
                      <a:r>
                        <a:rPr lang="en-US" sz="1400" baseline="0" dirty="0" smtClean="0"/>
                        <a:t> Provisioning</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pPr algn="ctr"/>
                      <a:endParaRPr lang="en-US" sz="1200" dirty="0"/>
                    </a:p>
                  </a:txBody>
                  <a:tcPr marL="45720" marR="45720" anchor="ctr">
                    <a:solidFill>
                      <a:srgbClr val="92D050"/>
                    </a:solidFill>
                  </a:tcPr>
                </a:tc>
                <a:tc hMerge="1">
                  <a:txBody>
                    <a:bodyPr/>
                    <a:lstStyle/>
                    <a:p>
                      <a:pPr algn="ctr"/>
                      <a:endParaRPr lang="en-US" sz="1200" dirty="0"/>
                    </a:p>
                  </a:txBody>
                  <a:tcPr marL="45720" marR="45720" anchor="ctr">
                    <a:solidFill>
                      <a:srgbClr val="92D050"/>
                    </a:solidFill>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tc hMerge="1">
                  <a:txBody>
                    <a:bodyPr/>
                    <a:lstStyle/>
                    <a:p>
                      <a:pPr algn="ctr"/>
                      <a:endParaRPr lang="en-US" sz="1200" dirty="0"/>
                    </a:p>
                  </a:txBody>
                  <a:tcPr marL="45720" marR="45720" anchor="ctr">
                    <a:solidFill>
                      <a:srgbClr val="00B0F0"/>
                    </a:solidFill>
                  </a:tcPr>
                </a:tc>
                <a:extLst>
                  <a:ext uri="{0D108BD9-81ED-4DB2-BD59-A6C34878D82A}">
                    <a16:rowId xmlns:a16="http://schemas.microsoft.com/office/drawing/2014/main" xmlns="" val="1934798894"/>
                  </a:ext>
                </a:extLst>
              </a:tr>
              <a:tr h="41127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UX</a:t>
                      </a:r>
                      <a:r>
                        <a:rPr lang="en-US" sz="1400" baseline="0" dirty="0" smtClean="0"/>
                        <a:t> Components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304721">
                <a:tc>
                  <a:txBody>
                    <a:bodyPr/>
                    <a:lstStyle/>
                    <a:p>
                      <a:r>
                        <a:rPr lang="en-US" sz="1400" dirty="0" smtClean="0"/>
                        <a:t>Search</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304721">
                <a:tc>
                  <a:txBody>
                    <a:bodyPr/>
                    <a:lstStyle/>
                    <a:p>
                      <a:r>
                        <a:rPr lang="en-US" sz="1400" dirty="0" smtClean="0"/>
                        <a:t>ECM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gridSpan="3">
                  <a:txBody>
                    <a:bodyPr/>
                    <a:lstStyle/>
                    <a:p>
                      <a:pPr algn="ctr"/>
                      <a:endParaRPr lang="en-US" sz="1200" dirty="0"/>
                    </a:p>
                  </a:txBody>
                  <a:tcPr marL="45708" marR="45708" marT="45708" marB="45708" anchor="ctr">
                    <a:solidFill>
                      <a:srgbClr val="00B050"/>
                    </a:solidFill>
                  </a:tcPr>
                </a:tc>
                <a:tc hMerge="1">
                  <a:txBody>
                    <a:bodyPr/>
                    <a:lstStyle/>
                    <a:p>
                      <a:endParaRPr lang="en-US"/>
                    </a:p>
                  </a:txBody>
                  <a:tcPr/>
                </a:tc>
                <a:tc hMerge="1">
                  <a:txBody>
                    <a:bodyPr/>
                    <a:lstStyle/>
                    <a:p>
                      <a:endParaRPr lang="en-US"/>
                    </a:p>
                  </a:txBody>
                  <a:tcPr/>
                </a:tc>
                <a:tc>
                  <a:txBody>
                    <a:bodyPr/>
                    <a:lstStyle/>
                    <a:p>
                      <a:pPr algn="ctr"/>
                      <a:endParaRPr lang="en-US" sz="1200" dirty="0"/>
                    </a:p>
                  </a:txBody>
                  <a:tcPr marL="45708" marR="45708" marT="45708" marB="45708" anchor="ctr"/>
                </a:tc>
                <a:tc gridSpan="8">
                  <a:txBody>
                    <a:bodyPr/>
                    <a:lstStyle/>
                    <a:p>
                      <a:pPr algn="ctr"/>
                      <a:endParaRPr lang="en-US" sz="1200" dirty="0"/>
                    </a:p>
                  </a:txBody>
                  <a:tcPr marL="45708" marR="45708" marT="45708" marB="45708"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30472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t>Composite Business</a:t>
                      </a:r>
                      <a:r>
                        <a:rPr lang="en-US" sz="1400" baseline="0" dirty="0" smtClean="0"/>
                        <a:t> Apps</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10008"/>
                  </a:ext>
                </a:extLst>
              </a:tr>
              <a:tr h="304721">
                <a:tc>
                  <a:txBody>
                    <a:bodyPr/>
                    <a:lstStyle/>
                    <a:p>
                      <a:r>
                        <a:rPr lang="en-US" sz="1400" dirty="0" smtClean="0"/>
                        <a:t>Profile</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solidFill>
                      <a:srgbClr val="92D05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3898844776"/>
                  </a:ext>
                </a:extLst>
              </a:tr>
              <a:tr h="304721">
                <a:tc>
                  <a:txBody>
                    <a:bodyPr/>
                    <a:lstStyle/>
                    <a:p>
                      <a:r>
                        <a:rPr lang="en-US" sz="1400" dirty="0" smtClean="0"/>
                        <a:t>WCM</a:t>
                      </a:r>
                      <a:r>
                        <a:rPr lang="en-US" sz="1400" baseline="0" dirty="0" smtClean="0"/>
                        <a:t> Extension</a:t>
                      </a:r>
                      <a:endParaRPr lang="en-US" sz="1400" dirty="0" smtClean="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497007136"/>
                  </a:ext>
                </a:extLst>
              </a:tr>
              <a:tr h="304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Advanced WCM Extension</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2222069552"/>
                  </a:ext>
                </a:extLst>
              </a:tr>
              <a:tr h="304721">
                <a:tc>
                  <a:txBody>
                    <a:bodyPr/>
                    <a:lstStyle/>
                    <a:p>
                      <a:r>
                        <a:rPr lang="en-US" sz="1400" dirty="0" smtClean="0"/>
                        <a:t>Advanced Business Apps</a:t>
                      </a:r>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solidFill>
                      <a:srgbClr val="FFC000"/>
                    </a:solidFill>
                  </a:tcP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4261182028"/>
                  </a:ext>
                </a:extLst>
              </a:tr>
              <a:tr h="278673">
                <a:tc>
                  <a:txBody>
                    <a:bodyPr/>
                    <a:lstStyle/>
                    <a:p>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tc>
                  <a:txBody>
                    <a:bodyPr/>
                    <a:lstStyle/>
                    <a:p>
                      <a:pPr algn="ctr"/>
                      <a:endParaRPr lang="en-US" sz="1200" dirty="0"/>
                    </a:p>
                  </a:txBody>
                  <a:tcPr marL="45708" marR="45708" marT="45708" marB="45708" anchor="ctr"/>
                </a:tc>
                <a:extLst>
                  <a:ext uri="{0D108BD9-81ED-4DB2-BD59-A6C34878D82A}">
                    <a16:rowId xmlns:a16="http://schemas.microsoft.com/office/drawing/2014/main" xmlns="" val="1788034713"/>
                  </a:ext>
                </a:extLst>
              </a:tr>
            </a:tbl>
          </a:graphicData>
        </a:graphic>
      </p:graphicFrame>
    </p:spTree>
    <p:extLst>
      <p:ext uri="{BB962C8B-B14F-4D97-AF65-F5344CB8AC3E}">
        <p14:creationId xmlns:p14="http://schemas.microsoft.com/office/powerpoint/2010/main" val="4549197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7800" y="366713"/>
            <a:ext cx="10741025" cy="1323975"/>
          </a:xfrm>
        </p:spPr>
        <p:txBody>
          <a:bodyPr/>
          <a:lstStyle/>
          <a:p>
            <a:r>
              <a:rPr lang="en-US" dirty="0" smtClean="0"/>
              <a:t>FTC-&gt;App Scenario Insights</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24490920"/>
              </p:ext>
            </p:extLst>
          </p:nvPr>
        </p:nvGraphicFramePr>
        <p:xfrm>
          <a:off x="873032" y="1508125"/>
          <a:ext cx="10741025" cy="5164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0755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Guidance Building Blocks</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253967905"/>
              </p:ext>
            </p:extLst>
          </p:nvPr>
        </p:nvGraphicFramePr>
        <p:xfrm>
          <a:off x="426926" y="1320529"/>
          <a:ext cx="11152457" cy="4520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0265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App Model?</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Aligns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deployments</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a:t>
              </a:r>
              <a:r>
                <a:rPr lang="en-US" sz="2000" smtClean="0"/>
                <a:t>for       </a:t>
              </a:r>
              <a:r>
                <a:rPr lang="en-US" sz="2000" smtClean="0"/>
                <a:t>Office 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47337001"/>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configuration</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a:solidFill>
                  <a:schemeClr val="bg2">
                    <a:lumMod val="50000"/>
                  </a:schemeClr>
                </a:solidFill>
                <a:cs typeface="Segoe UI" panose="020B0502040204020203" pitchFamily="34" charset="0"/>
              </a:rPr>
              <a:t>D</a:t>
            </a:r>
            <a:r>
              <a:rPr lang="en-US" sz="1200" dirty="0" smtClean="0">
                <a:solidFill>
                  <a:schemeClr val="bg2">
                    <a:lumMod val="50000"/>
                  </a:schemeClr>
                </a:solidFill>
                <a:cs typeface="Segoe UI" panose="020B0502040204020203" pitchFamily="34" charset="0"/>
              </a:rPr>
              <a:t>ev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Customer </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Partner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Partner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Partner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Partner resource + SME consultation</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SPO-D operation 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smtClean="0">
                <a:solidFill>
                  <a:schemeClr val="bg2">
                    <a:lumMod val="50000"/>
                  </a:schemeClr>
                </a:solidFill>
              </a:rPr>
              <a:t>MS Partner</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1463207853"/>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492498" y="3092859"/>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Readiness input from PnP </a:t>
            </a:r>
            <a:r>
              <a:rPr lang="en-US" sz="5398" dirty="0">
                <a:solidFill>
                  <a:srgbClr val="FFFFFF"/>
                </a:solidFill>
              </a:rPr>
              <a:t>Transformation Process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Aligning Development to service roadmap</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General </a:t>
                </a:r>
                <a:r>
                  <a:rPr lang="en-US" sz="2799" dirty="0">
                    <a:solidFill>
                      <a:srgbClr val="FFFFFF"/>
                    </a:solidFill>
                  </a:rPr>
                  <a:t>o</a:t>
                </a:r>
                <a:r>
                  <a:rPr lang="en-US" sz="2799" dirty="0" smtClean="0">
                    <a:solidFill>
                      <a:srgbClr val="FFFFFF"/>
                    </a:solidFill>
                  </a:rPr>
                  <a:t>verview sessions</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Migrating existing sites to app model</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77554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Troubleshooting, tips and input</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32802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567402d9-f61c-492c-b8ee-8bcbf1b4368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3539</Words>
  <Application>Microsoft Office PowerPoint</Application>
  <PresentationFormat>Custom</PresentationFormat>
  <Paragraphs>444</Paragraphs>
  <Slides>29</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Consolas</vt:lpstr>
      <vt:lpstr>Franklin Gothic Book</vt:lpstr>
      <vt:lpstr>Franklin Gothic Medium</vt:lpstr>
      <vt:lpstr>Segoe UI</vt:lpstr>
      <vt:lpstr>Segoe UI Light</vt:lpstr>
      <vt:lpstr>Segoe UI Semibold</vt:lpstr>
      <vt:lpstr>Wingdings</vt:lpstr>
      <vt:lpstr>5-30055_Office Template 2012 - 16x9 - White Background</vt:lpstr>
      <vt:lpstr>5-30055_Office365 Template 2012 - 16x9 - Colored Accent Slides</vt:lpstr>
      <vt:lpstr>Full Trust Code Replacement  PnP Transformation Process</vt:lpstr>
      <vt:lpstr>Agenda</vt:lpstr>
      <vt:lpstr>Introduction</vt:lpstr>
      <vt:lpstr>Why transform to App Model?</vt:lpstr>
      <vt:lpstr>FTC-App PnP Transformation Approach</vt:lpstr>
      <vt:lpstr>PowerPoint Presentation</vt:lpstr>
      <vt:lpstr>PnP Transformation  Onboarding Process</vt:lpstr>
      <vt:lpstr>Focus areas for PnP Transformation SMEs</vt:lpstr>
      <vt:lpstr>PowerPoint Presentation</vt:lpstr>
      <vt:lpstr>PowerPoint Presentation</vt:lpstr>
      <vt:lpstr>PowerPoint Presentation</vt:lpstr>
      <vt:lpstr>Assessment report </vt:lpstr>
      <vt:lpstr>Current solution</vt:lpstr>
      <vt:lpstr>Current solution discussion points</vt:lpstr>
      <vt:lpstr>PnP Transformation work process</vt:lpstr>
      <vt:lpstr>FTC to App model transformation process</vt:lpstr>
      <vt:lpstr>Analyze FTC Solutions Requirements Use out of box where possible</vt:lpstr>
      <vt:lpstr>Analyze App Eligibilities for functionalities</vt:lpstr>
      <vt:lpstr>PowerPoint Presentation</vt:lpstr>
      <vt:lpstr>Proposed Project Schedule</vt:lpstr>
      <vt:lpstr>Getting started</vt:lpstr>
      <vt:lpstr>Setting up provider hosted environment</vt:lpstr>
      <vt:lpstr>PowerPoint Presentation</vt:lpstr>
      <vt:lpstr>PowerPoint Presentation</vt:lpstr>
      <vt:lpstr>SPO-D Customers Scenario Distribution</vt:lpstr>
      <vt:lpstr>PnP Transformation Scenario Guidance Release Plan</vt:lpstr>
      <vt:lpstr>FTC-&gt;App Scenario Insights</vt:lpstr>
      <vt:lpstr>Scenario Guidance Building Blocks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1</cp:revision>
  <dcterms:created xsi:type="dcterms:W3CDTF">2012-12-01T01:18:40Z</dcterms:created>
  <dcterms:modified xsi:type="dcterms:W3CDTF">2015-05-26T23:38:27Z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